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49"/>
  </p:notesMasterIdLst>
  <p:handoutMasterIdLst>
    <p:handoutMasterId r:id="rId50"/>
  </p:handoutMasterIdLst>
  <p:sldIdLst>
    <p:sldId id="313" r:id="rId2"/>
    <p:sldId id="367" r:id="rId3"/>
    <p:sldId id="429" r:id="rId4"/>
    <p:sldId id="426" r:id="rId5"/>
    <p:sldId id="432" r:id="rId6"/>
    <p:sldId id="431" r:id="rId7"/>
    <p:sldId id="427" r:id="rId8"/>
    <p:sldId id="430" r:id="rId9"/>
    <p:sldId id="433" r:id="rId10"/>
    <p:sldId id="445" r:id="rId11"/>
    <p:sldId id="446" r:id="rId12"/>
    <p:sldId id="441" r:id="rId13"/>
    <p:sldId id="442" r:id="rId14"/>
    <p:sldId id="437" r:id="rId15"/>
    <p:sldId id="443" r:id="rId16"/>
    <p:sldId id="444" r:id="rId17"/>
    <p:sldId id="447" r:id="rId18"/>
    <p:sldId id="448" r:id="rId19"/>
    <p:sldId id="451" r:id="rId20"/>
    <p:sldId id="449" r:id="rId21"/>
    <p:sldId id="453" r:id="rId22"/>
    <p:sldId id="454" r:id="rId23"/>
    <p:sldId id="455" r:id="rId24"/>
    <p:sldId id="452" r:id="rId25"/>
    <p:sldId id="457" r:id="rId26"/>
    <p:sldId id="458" r:id="rId27"/>
    <p:sldId id="459" r:id="rId28"/>
    <p:sldId id="462" r:id="rId29"/>
    <p:sldId id="461" r:id="rId30"/>
    <p:sldId id="463" r:id="rId31"/>
    <p:sldId id="465" r:id="rId32"/>
    <p:sldId id="468" r:id="rId33"/>
    <p:sldId id="466" r:id="rId34"/>
    <p:sldId id="467" r:id="rId35"/>
    <p:sldId id="469" r:id="rId36"/>
    <p:sldId id="470" r:id="rId37"/>
    <p:sldId id="480" r:id="rId38"/>
    <p:sldId id="464" r:id="rId39"/>
    <p:sldId id="471" r:id="rId40"/>
    <p:sldId id="472" r:id="rId41"/>
    <p:sldId id="473" r:id="rId42"/>
    <p:sldId id="474" r:id="rId43"/>
    <p:sldId id="475" r:id="rId44"/>
    <p:sldId id="476" r:id="rId45"/>
    <p:sldId id="477" r:id="rId46"/>
    <p:sldId id="479" r:id="rId47"/>
    <p:sldId id="478" r:id="rId48"/>
  </p:sldIdLst>
  <p:sldSz cx="6858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A92D"/>
    <a:srgbClr val="FFCD00"/>
    <a:srgbClr val="E8C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82EFBC-02D0-4D6F-84D2-546068BD5057}">
  <a:tblStyle styleId="{AE82EFBC-02D0-4D6F-84D2-546068BD505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8" autoAdjust="0"/>
    <p:restoredTop sz="75419" autoAdjust="0"/>
  </p:normalViewPr>
  <p:slideViewPr>
    <p:cSldViewPr snapToGrid="0">
      <p:cViewPr varScale="1">
        <p:scale>
          <a:sx n="128" d="100"/>
          <a:sy n="128" d="100"/>
        </p:scale>
        <p:origin x="-1494" y="-9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AA008E-5085-483A-8124-8F53BC20F57A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ES"/>
        </a:p>
      </dgm:t>
    </dgm:pt>
    <dgm:pt modelId="{29F4F091-B255-475C-9E1E-F841043BB10C}">
      <dgm:prSet phldrT="[Texto]" custT="1"/>
      <dgm:spPr/>
      <dgm:t>
        <a:bodyPr/>
        <a:lstStyle/>
        <a:p>
          <a:endParaRPr lang="en-US" sz="2800" b="1" noProof="0" dirty="0">
            <a:latin typeface="+mn-lt"/>
          </a:endParaRPr>
        </a:p>
      </dgm:t>
    </dgm:pt>
    <dgm:pt modelId="{363037FE-07D1-4FFB-B21D-FB9254C1EB38}" type="parTrans" cxnId="{D601BF9C-6780-4089-A4A9-5D42A222B898}">
      <dgm:prSet/>
      <dgm:spPr/>
      <dgm:t>
        <a:bodyPr/>
        <a:lstStyle/>
        <a:p>
          <a:endParaRPr lang="es-ES" sz="2800"/>
        </a:p>
      </dgm:t>
    </dgm:pt>
    <dgm:pt modelId="{BDA06941-E5BF-4394-8AF7-044ED64F21C1}" type="sibTrans" cxnId="{D601BF9C-6780-4089-A4A9-5D42A222B898}">
      <dgm:prSet/>
      <dgm:spPr/>
      <dgm:t>
        <a:bodyPr/>
        <a:lstStyle/>
        <a:p>
          <a:endParaRPr lang="es-ES" sz="2800"/>
        </a:p>
      </dgm:t>
    </dgm:pt>
    <dgm:pt modelId="{9C671987-0FE9-4934-BDB0-EF00A1432945}" type="pres">
      <dgm:prSet presAssocID="{FCAA008E-5085-483A-8124-8F53BC20F57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55C89822-4861-443E-8DF9-B694073869B1}" type="pres">
      <dgm:prSet presAssocID="{29F4F091-B255-475C-9E1E-F841043BB10C}" presName="thickLine" presStyleLbl="alignNode1" presStyleIdx="0" presStyleCnt="1"/>
      <dgm:spPr>
        <a:ln>
          <a:solidFill>
            <a:schemeClr val="accent1"/>
          </a:solidFill>
        </a:ln>
      </dgm:spPr>
      <dgm:t>
        <a:bodyPr/>
        <a:lstStyle/>
        <a:p>
          <a:endParaRPr lang="es-ES"/>
        </a:p>
      </dgm:t>
    </dgm:pt>
    <dgm:pt modelId="{F107C9EB-9C44-4070-8532-086181951474}" type="pres">
      <dgm:prSet presAssocID="{29F4F091-B255-475C-9E1E-F841043BB10C}" presName="horz1" presStyleCnt="0"/>
      <dgm:spPr/>
    </dgm:pt>
    <dgm:pt modelId="{1405F296-2D4E-4862-835D-F10BC50CD401}" type="pres">
      <dgm:prSet presAssocID="{29F4F091-B255-475C-9E1E-F841043BB10C}" presName="tx1" presStyleLbl="revTx" presStyleIdx="0" presStyleCnt="1"/>
      <dgm:spPr/>
      <dgm:t>
        <a:bodyPr/>
        <a:lstStyle/>
        <a:p>
          <a:endParaRPr lang="es-ES"/>
        </a:p>
      </dgm:t>
    </dgm:pt>
    <dgm:pt modelId="{2E881289-809F-4C1E-8048-01095E76480B}" type="pres">
      <dgm:prSet presAssocID="{29F4F091-B255-475C-9E1E-F841043BB10C}" presName="vert1" presStyleCnt="0"/>
      <dgm:spPr/>
    </dgm:pt>
  </dgm:ptLst>
  <dgm:cxnLst>
    <dgm:cxn modelId="{BC17960E-3CFE-4556-ACCE-BC894DEE3CBE}" type="presOf" srcId="{FCAA008E-5085-483A-8124-8F53BC20F57A}" destId="{9C671987-0FE9-4934-BDB0-EF00A1432945}" srcOrd="0" destOrd="0" presId="urn:microsoft.com/office/officeart/2008/layout/LinedList"/>
    <dgm:cxn modelId="{D601BF9C-6780-4089-A4A9-5D42A222B898}" srcId="{FCAA008E-5085-483A-8124-8F53BC20F57A}" destId="{29F4F091-B255-475C-9E1E-F841043BB10C}" srcOrd="0" destOrd="0" parTransId="{363037FE-07D1-4FFB-B21D-FB9254C1EB38}" sibTransId="{BDA06941-E5BF-4394-8AF7-044ED64F21C1}"/>
    <dgm:cxn modelId="{86E4121C-D64C-4469-9A2B-A648E8A002FB}" type="presOf" srcId="{29F4F091-B255-475C-9E1E-F841043BB10C}" destId="{1405F296-2D4E-4862-835D-F10BC50CD401}" srcOrd="0" destOrd="0" presId="urn:microsoft.com/office/officeart/2008/layout/LinedList"/>
    <dgm:cxn modelId="{5A70269C-2A4C-4FF6-A277-95517B99B167}" type="presParOf" srcId="{9C671987-0FE9-4934-BDB0-EF00A1432945}" destId="{55C89822-4861-443E-8DF9-B694073869B1}" srcOrd="0" destOrd="0" presId="urn:microsoft.com/office/officeart/2008/layout/LinedList"/>
    <dgm:cxn modelId="{460DF818-90DF-469E-817F-9D18618C028D}" type="presParOf" srcId="{9C671987-0FE9-4934-BDB0-EF00A1432945}" destId="{F107C9EB-9C44-4070-8532-086181951474}" srcOrd="1" destOrd="0" presId="urn:microsoft.com/office/officeart/2008/layout/LinedList"/>
    <dgm:cxn modelId="{91515A27-4FAA-4ED2-A50C-724B901C7C0A}" type="presParOf" srcId="{F107C9EB-9C44-4070-8532-086181951474}" destId="{1405F296-2D4E-4862-835D-F10BC50CD401}" srcOrd="0" destOrd="0" presId="urn:microsoft.com/office/officeart/2008/layout/LinedList"/>
    <dgm:cxn modelId="{6BA6BFC7-7D6E-4390-B1CF-74CD4305B79A}" type="presParOf" srcId="{F107C9EB-9C44-4070-8532-086181951474}" destId="{2E881289-809F-4C1E-8048-01095E76480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F8BBA50-2C5C-A942-8CF5-197AA351BCCD}" type="doc">
      <dgm:prSet loTypeId="urn:microsoft.com/office/officeart/2008/layout/LinedList" loCatId="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s-ES_tradnl"/>
        </a:p>
      </dgm:t>
    </dgm:pt>
    <dgm:pt modelId="{91296288-85F1-5F47-B575-A27D8CC62998}">
      <dgm:prSet phldrT="[Texto]" custT="1"/>
      <dgm:spPr/>
      <dgm:t>
        <a:bodyPr/>
        <a:lstStyle/>
        <a:p>
          <a:r>
            <a:rPr lang="es-ES_tradnl" sz="3000" dirty="0" smtClean="0"/>
            <a:t>Teoría de Grafos</a:t>
          </a:r>
          <a:endParaRPr lang="es-ES_tradnl" sz="3000" dirty="0"/>
        </a:p>
      </dgm:t>
    </dgm:pt>
    <dgm:pt modelId="{902778E9-1E86-3247-894E-6AFB9B68B7D3}" type="parTrans" cxnId="{8EAF4514-E9E2-7E4B-AE5E-C058EDEE00D6}">
      <dgm:prSet/>
      <dgm:spPr/>
      <dgm:t>
        <a:bodyPr/>
        <a:lstStyle/>
        <a:p>
          <a:endParaRPr lang="es-ES_tradnl"/>
        </a:p>
      </dgm:t>
    </dgm:pt>
    <dgm:pt modelId="{9D709B64-E838-4941-B049-07048ED77913}" type="sibTrans" cxnId="{8EAF4514-E9E2-7E4B-AE5E-C058EDEE00D6}">
      <dgm:prSet/>
      <dgm:spPr/>
      <dgm:t>
        <a:bodyPr/>
        <a:lstStyle/>
        <a:p>
          <a:endParaRPr lang="es-ES_tradnl"/>
        </a:p>
      </dgm:t>
    </dgm:pt>
    <dgm:pt modelId="{FA0AA5B5-A472-4B4C-804A-EAE01D2A68C9}">
      <dgm:prSet phldrT="[Texto]" custT="1"/>
      <dgm:spPr/>
      <dgm:t>
        <a:bodyPr/>
        <a:lstStyle/>
        <a:p>
          <a:r>
            <a:rPr lang="es-ES_tradnl" sz="3000" dirty="0" smtClean="0"/>
            <a:t>Instalación</a:t>
          </a:r>
          <a:endParaRPr lang="es-ES_tradnl" sz="3000" dirty="0"/>
        </a:p>
      </dgm:t>
    </dgm:pt>
    <dgm:pt modelId="{8B4E81D5-B447-9B45-B8E3-592C4B4DF45E}" type="parTrans" cxnId="{FC8CE978-07B5-954B-8B35-BA8DD2489275}">
      <dgm:prSet/>
      <dgm:spPr/>
      <dgm:t>
        <a:bodyPr/>
        <a:lstStyle/>
        <a:p>
          <a:endParaRPr lang="es-ES_tradnl"/>
        </a:p>
      </dgm:t>
    </dgm:pt>
    <dgm:pt modelId="{B9C8F8A5-390C-5345-9EE7-3E6C61BFC732}" type="sibTrans" cxnId="{FC8CE978-07B5-954B-8B35-BA8DD2489275}">
      <dgm:prSet/>
      <dgm:spPr/>
      <dgm:t>
        <a:bodyPr/>
        <a:lstStyle/>
        <a:p>
          <a:endParaRPr lang="es-ES_tradnl"/>
        </a:p>
      </dgm:t>
    </dgm:pt>
    <dgm:pt modelId="{4F6E57BA-0CD6-6E4D-99F3-C5425D589800}">
      <dgm:prSet/>
      <dgm:spPr/>
      <dgm:t>
        <a:bodyPr/>
        <a:lstStyle/>
        <a:p>
          <a:r>
            <a:rPr lang="es-ES_tradnl" dirty="0" err="1" smtClean="0"/>
            <a:t>Cypher</a:t>
          </a:r>
          <a:endParaRPr lang="es-ES_tradnl" dirty="0"/>
        </a:p>
      </dgm:t>
    </dgm:pt>
    <dgm:pt modelId="{B357EF78-AC19-0441-AEC8-84ECBC2EA6E3}" type="parTrans" cxnId="{A221ABD2-B814-A140-8D5C-69AB6C88F24C}">
      <dgm:prSet/>
      <dgm:spPr/>
      <dgm:t>
        <a:bodyPr/>
        <a:lstStyle/>
        <a:p>
          <a:endParaRPr lang="es-ES_tradnl"/>
        </a:p>
      </dgm:t>
    </dgm:pt>
    <dgm:pt modelId="{3B2FCB63-5B1A-754E-83A3-DD3193353B4D}" type="sibTrans" cxnId="{A221ABD2-B814-A140-8D5C-69AB6C88F24C}">
      <dgm:prSet/>
      <dgm:spPr/>
      <dgm:t>
        <a:bodyPr/>
        <a:lstStyle/>
        <a:p>
          <a:endParaRPr lang="es-ES_tradnl"/>
        </a:p>
      </dgm:t>
    </dgm:pt>
    <dgm:pt modelId="{BDECB864-4F40-DC40-BDC1-26DDD1F4A545}">
      <dgm:prSet/>
      <dgm:spPr/>
      <dgm:t>
        <a:bodyPr/>
        <a:lstStyle/>
        <a:p>
          <a:r>
            <a:rPr lang="es-ES_tradnl" dirty="0" smtClean="0"/>
            <a:t>Entorno Grafico</a:t>
          </a:r>
          <a:endParaRPr lang="es-ES_tradnl" dirty="0"/>
        </a:p>
      </dgm:t>
    </dgm:pt>
    <dgm:pt modelId="{9DF0A5B6-6BB3-9947-AC34-96BB5B344927}" type="parTrans" cxnId="{F542B777-E873-3F41-BAC2-7E9E2D5921DD}">
      <dgm:prSet/>
      <dgm:spPr/>
      <dgm:t>
        <a:bodyPr/>
        <a:lstStyle/>
        <a:p>
          <a:endParaRPr lang="es-ES_tradnl"/>
        </a:p>
      </dgm:t>
    </dgm:pt>
    <dgm:pt modelId="{5660A8B0-9349-F14B-A7E6-F21EDFB0ECEE}" type="sibTrans" cxnId="{F542B777-E873-3F41-BAC2-7E9E2D5921DD}">
      <dgm:prSet/>
      <dgm:spPr/>
      <dgm:t>
        <a:bodyPr/>
        <a:lstStyle/>
        <a:p>
          <a:endParaRPr lang="es-ES_tradnl"/>
        </a:p>
      </dgm:t>
    </dgm:pt>
    <dgm:pt modelId="{F8390B15-8F89-6942-AD15-0BE6D580F259}">
      <dgm:prSet/>
      <dgm:spPr/>
      <dgm:t>
        <a:bodyPr/>
        <a:lstStyle/>
        <a:p>
          <a:r>
            <a:rPr lang="es-ES_tradnl" dirty="0" smtClean="0"/>
            <a:t>Base de datos real</a:t>
          </a:r>
          <a:endParaRPr lang="es-ES_tradnl" dirty="0"/>
        </a:p>
      </dgm:t>
    </dgm:pt>
    <dgm:pt modelId="{7B2D1FEE-DAFB-E14A-88C7-C49D315A8DDB}" type="parTrans" cxnId="{DD2D146A-97A9-6D4D-A5D8-085DED47B43E}">
      <dgm:prSet/>
      <dgm:spPr/>
      <dgm:t>
        <a:bodyPr/>
        <a:lstStyle/>
        <a:p>
          <a:endParaRPr lang="es-ES_tradnl"/>
        </a:p>
      </dgm:t>
    </dgm:pt>
    <dgm:pt modelId="{6AA1C907-005B-9040-BE87-FF35DE09F421}" type="sibTrans" cxnId="{DD2D146A-97A9-6D4D-A5D8-085DED47B43E}">
      <dgm:prSet/>
      <dgm:spPr/>
      <dgm:t>
        <a:bodyPr/>
        <a:lstStyle/>
        <a:p>
          <a:endParaRPr lang="es-ES_tradnl"/>
        </a:p>
      </dgm:t>
    </dgm:pt>
    <dgm:pt modelId="{8B053A9F-58E3-1444-A6C4-BD749DA1FA92}" type="pres">
      <dgm:prSet presAssocID="{6F8BBA50-2C5C-A942-8CF5-197AA351BCC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_tradnl"/>
        </a:p>
      </dgm:t>
    </dgm:pt>
    <dgm:pt modelId="{40906914-0FB3-FC43-9A98-187143164A3E}" type="pres">
      <dgm:prSet presAssocID="{91296288-85F1-5F47-B575-A27D8CC62998}" presName="thickLine" presStyleLbl="alignNode1" presStyleIdx="0" presStyleCnt="5" custLinFactNeighborX="6244" custLinFactNeighborY="-66092"/>
      <dgm:spPr/>
      <dgm:t>
        <a:bodyPr/>
        <a:lstStyle/>
        <a:p>
          <a:endParaRPr lang="es-ES"/>
        </a:p>
      </dgm:t>
    </dgm:pt>
    <dgm:pt modelId="{D8952647-4382-524F-A1F9-B3186E41F179}" type="pres">
      <dgm:prSet presAssocID="{91296288-85F1-5F47-B575-A27D8CC62998}" presName="horz1" presStyleCnt="0"/>
      <dgm:spPr/>
      <dgm:t>
        <a:bodyPr/>
        <a:lstStyle/>
        <a:p>
          <a:endParaRPr lang="es-ES"/>
        </a:p>
      </dgm:t>
    </dgm:pt>
    <dgm:pt modelId="{F52FD1D5-C182-7A46-AAE5-DF941261EA7B}" type="pres">
      <dgm:prSet presAssocID="{91296288-85F1-5F47-B575-A27D8CC62998}" presName="tx1" presStyleLbl="revTx" presStyleIdx="0" presStyleCnt="5" custLinFactNeighborX="813" custLinFactNeighborY="8309"/>
      <dgm:spPr/>
      <dgm:t>
        <a:bodyPr/>
        <a:lstStyle/>
        <a:p>
          <a:endParaRPr lang="es-ES_tradnl"/>
        </a:p>
      </dgm:t>
    </dgm:pt>
    <dgm:pt modelId="{A31B8144-4CD9-A14C-9728-869B2E316419}" type="pres">
      <dgm:prSet presAssocID="{91296288-85F1-5F47-B575-A27D8CC62998}" presName="vert1" presStyleCnt="0"/>
      <dgm:spPr/>
      <dgm:t>
        <a:bodyPr/>
        <a:lstStyle/>
        <a:p>
          <a:endParaRPr lang="es-ES"/>
        </a:p>
      </dgm:t>
    </dgm:pt>
    <dgm:pt modelId="{A12AA64E-BE7B-7349-8954-5CF23CB10FCA}" type="pres">
      <dgm:prSet presAssocID="{FA0AA5B5-A472-4B4C-804A-EAE01D2A68C9}" presName="thickLine" presStyleLbl="alignNode1" presStyleIdx="1" presStyleCnt="5"/>
      <dgm:spPr/>
      <dgm:t>
        <a:bodyPr/>
        <a:lstStyle/>
        <a:p>
          <a:endParaRPr lang="es-ES"/>
        </a:p>
      </dgm:t>
    </dgm:pt>
    <dgm:pt modelId="{9F6B177D-26DA-DB4F-B053-E0A4453FA273}" type="pres">
      <dgm:prSet presAssocID="{FA0AA5B5-A472-4B4C-804A-EAE01D2A68C9}" presName="horz1" presStyleCnt="0"/>
      <dgm:spPr/>
      <dgm:t>
        <a:bodyPr/>
        <a:lstStyle/>
        <a:p>
          <a:endParaRPr lang="es-ES"/>
        </a:p>
      </dgm:t>
    </dgm:pt>
    <dgm:pt modelId="{359202C1-F116-6341-BE4C-1A2077EA0515}" type="pres">
      <dgm:prSet presAssocID="{FA0AA5B5-A472-4B4C-804A-EAE01D2A68C9}" presName="tx1" presStyleLbl="revTx" presStyleIdx="1" presStyleCnt="5"/>
      <dgm:spPr/>
      <dgm:t>
        <a:bodyPr/>
        <a:lstStyle/>
        <a:p>
          <a:endParaRPr lang="es-ES_tradnl"/>
        </a:p>
      </dgm:t>
    </dgm:pt>
    <dgm:pt modelId="{91F4B0CE-A3F4-A54E-AB34-19E54DB2AB6B}" type="pres">
      <dgm:prSet presAssocID="{FA0AA5B5-A472-4B4C-804A-EAE01D2A68C9}" presName="vert1" presStyleCnt="0"/>
      <dgm:spPr/>
      <dgm:t>
        <a:bodyPr/>
        <a:lstStyle/>
        <a:p>
          <a:endParaRPr lang="es-ES"/>
        </a:p>
      </dgm:t>
    </dgm:pt>
    <dgm:pt modelId="{B22F567F-CB93-E64D-849F-ABDCD554E7C2}" type="pres">
      <dgm:prSet presAssocID="{4F6E57BA-0CD6-6E4D-99F3-C5425D589800}" presName="thickLine" presStyleLbl="alignNode1" presStyleIdx="2" presStyleCnt="5"/>
      <dgm:spPr/>
      <dgm:t>
        <a:bodyPr/>
        <a:lstStyle/>
        <a:p>
          <a:endParaRPr lang="es-ES"/>
        </a:p>
      </dgm:t>
    </dgm:pt>
    <dgm:pt modelId="{C42B443E-2E82-5640-823E-EB794BC125D5}" type="pres">
      <dgm:prSet presAssocID="{4F6E57BA-0CD6-6E4D-99F3-C5425D589800}" presName="horz1" presStyleCnt="0"/>
      <dgm:spPr/>
      <dgm:t>
        <a:bodyPr/>
        <a:lstStyle/>
        <a:p>
          <a:endParaRPr lang="es-ES"/>
        </a:p>
      </dgm:t>
    </dgm:pt>
    <dgm:pt modelId="{51F6360F-235E-0D4A-BB28-266E74CAB032}" type="pres">
      <dgm:prSet presAssocID="{4F6E57BA-0CD6-6E4D-99F3-C5425D589800}" presName="tx1" presStyleLbl="revTx" presStyleIdx="2" presStyleCnt="5"/>
      <dgm:spPr/>
      <dgm:t>
        <a:bodyPr/>
        <a:lstStyle/>
        <a:p>
          <a:endParaRPr lang="es-ES_tradnl"/>
        </a:p>
      </dgm:t>
    </dgm:pt>
    <dgm:pt modelId="{7725E9C1-25BE-024B-8952-078125050FC2}" type="pres">
      <dgm:prSet presAssocID="{4F6E57BA-0CD6-6E4D-99F3-C5425D589800}" presName="vert1" presStyleCnt="0"/>
      <dgm:spPr/>
      <dgm:t>
        <a:bodyPr/>
        <a:lstStyle/>
        <a:p>
          <a:endParaRPr lang="es-ES"/>
        </a:p>
      </dgm:t>
    </dgm:pt>
    <dgm:pt modelId="{1381FF42-8915-DF40-9B0D-253094B4C7C0}" type="pres">
      <dgm:prSet presAssocID="{BDECB864-4F40-DC40-BDC1-26DDD1F4A545}" presName="thickLine" presStyleLbl="alignNode1" presStyleIdx="3" presStyleCnt="5"/>
      <dgm:spPr/>
      <dgm:t>
        <a:bodyPr/>
        <a:lstStyle/>
        <a:p>
          <a:endParaRPr lang="es-ES"/>
        </a:p>
      </dgm:t>
    </dgm:pt>
    <dgm:pt modelId="{D94FB6C3-B09A-2847-9945-C80F15A38447}" type="pres">
      <dgm:prSet presAssocID="{BDECB864-4F40-DC40-BDC1-26DDD1F4A545}" presName="horz1" presStyleCnt="0"/>
      <dgm:spPr/>
      <dgm:t>
        <a:bodyPr/>
        <a:lstStyle/>
        <a:p>
          <a:endParaRPr lang="es-ES"/>
        </a:p>
      </dgm:t>
    </dgm:pt>
    <dgm:pt modelId="{584909F7-12F7-344E-B244-F45B1FDCA5FB}" type="pres">
      <dgm:prSet presAssocID="{BDECB864-4F40-DC40-BDC1-26DDD1F4A545}" presName="tx1" presStyleLbl="revTx" presStyleIdx="3" presStyleCnt="5"/>
      <dgm:spPr/>
      <dgm:t>
        <a:bodyPr/>
        <a:lstStyle/>
        <a:p>
          <a:endParaRPr lang="es-ES_tradnl"/>
        </a:p>
      </dgm:t>
    </dgm:pt>
    <dgm:pt modelId="{972934D9-1E1E-2B47-9537-90B5FBC303E1}" type="pres">
      <dgm:prSet presAssocID="{BDECB864-4F40-DC40-BDC1-26DDD1F4A545}" presName="vert1" presStyleCnt="0"/>
      <dgm:spPr/>
      <dgm:t>
        <a:bodyPr/>
        <a:lstStyle/>
        <a:p>
          <a:endParaRPr lang="es-ES"/>
        </a:p>
      </dgm:t>
    </dgm:pt>
    <dgm:pt modelId="{11ED759B-33F8-5342-BD19-32E413605D98}" type="pres">
      <dgm:prSet presAssocID="{F8390B15-8F89-6942-AD15-0BE6D580F259}" presName="thickLine" presStyleLbl="alignNode1" presStyleIdx="4" presStyleCnt="5"/>
      <dgm:spPr/>
      <dgm:t>
        <a:bodyPr/>
        <a:lstStyle/>
        <a:p>
          <a:endParaRPr lang="es-ES"/>
        </a:p>
      </dgm:t>
    </dgm:pt>
    <dgm:pt modelId="{4FF1858F-1480-404F-BBEF-EF3485FD3B3E}" type="pres">
      <dgm:prSet presAssocID="{F8390B15-8F89-6942-AD15-0BE6D580F259}" presName="horz1" presStyleCnt="0"/>
      <dgm:spPr/>
      <dgm:t>
        <a:bodyPr/>
        <a:lstStyle/>
        <a:p>
          <a:endParaRPr lang="es-ES"/>
        </a:p>
      </dgm:t>
    </dgm:pt>
    <dgm:pt modelId="{350878BA-44CE-F648-87D9-F5217F07A6C3}" type="pres">
      <dgm:prSet presAssocID="{F8390B15-8F89-6942-AD15-0BE6D580F259}" presName="tx1" presStyleLbl="revTx" presStyleIdx="4" presStyleCnt="5"/>
      <dgm:spPr/>
      <dgm:t>
        <a:bodyPr/>
        <a:lstStyle/>
        <a:p>
          <a:endParaRPr lang="es-ES_tradnl"/>
        </a:p>
      </dgm:t>
    </dgm:pt>
    <dgm:pt modelId="{D52DC591-CA5E-0846-A170-CCA17B206677}" type="pres">
      <dgm:prSet presAssocID="{F8390B15-8F89-6942-AD15-0BE6D580F259}" presName="vert1" presStyleCnt="0"/>
      <dgm:spPr/>
      <dgm:t>
        <a:bodyPr/>
        <a:lstStyle/>
        <a:p>
          <a:endParaRPr lang="es-ES"/>
        </a:p>
      </dgm:t>
    </dgm:pt>
  </dgm:ptLst>
  <dgm:cxnLst>
    <dgm:cxn modelId="{F6370412-88C9-4E0E-9532-98B33F5CB463}" type="presOf" srcId="{BDECB864-4F40-DC40-BDC1-26DDD1F4A545}" destId="{584909F7-12F7-344E-B244-F45B1FDCA5FB}" srcOrd="0" destOrd="0" presId="urn:microsoft.com/office/officeart/2008/layout/LinedList"/>
    <dgm:cxn modelId="{A221ABD2-B814-A140-8D5C-69AB6C88F24C}" srcId="{6F8BBA50-2C5C-A942-8CF5-197AA351BCCD}" destId="{4F6E57BA-0CD6-6E4D-99F3-C5425D589800}" srcOrd="2" destOrd="0" parTransId="{B357EF78-AC19-0441-AEC8-84ECBC2EA6E3}" sibTransId="{3B2FCB63-5B1A-754E-83A3-DD3193353B4D}"/>
    <dgm:cxn modelId="{DE418816-6C10-4782-97D1-F3D7C27AC705}" type="presOf" srcId="{FA0AA5B5-A472-4B4C-804A-EAE01D2A68C9}" destId="{359202C1-F116-6341-BE4C-1A2077EA0515}" srcOrd="0" destOrd="0" presId="urn:microsoft.com/office/officeart/2008/layout/LinedList"/>
    <dgm:cxn modelId="{F542B777-E873-3F41-BAC2-7E9E2D5921DD}" srcId="{6F8BBA50-2C5C-A942-8CF5-197AA351BCCD}" destId="{BDECB864-4F40-DC40-BDC1-26DDD1F4A545}" srcOrd="3" destOrd="0" parTransId="{9DF0A5B6-6BB3-9947-AC34-96BB5B344927}" sibTransId="{5660A8B0-9349-F14B-A7E6-F21EDFB0ECEE}"/>
    <dgm:cxn modelId="{611D31BA-4149-47CA-88A9-F9DB8941DA63}" type="presOf" srcId="{F8390B15-8F89-6942-AD15-0BE6D580F259}" destId="{350878BA-44CE-F648-87D9-F5217F07A6C3}" srcOrd="0" destOrd="0" presId="urn:microsoft.com/office/officeart/2008/layout/LinedList"/>
    <dgm:cxn modelId="{C7BB0734-C321-42B1-86F4-8B267A512C86}" type="presOf" srcId="{4F6E57BA-0CD6-6E4D-99F3-C5425D589800}" destId="{51F6360F-235E-0D4A-BB28-266E74CAB032}" srcOrd="0" destOrd="0" presId="urn:microsoft.com/office/officeart/2008/layout/LinedList"/>
    <dgm:cxn modelId="{985DC869-655F-410C-9540-1739E7D21D16}" type="presOf" srcId="{91296288-85F1-5F47-B575-A27D8CC62998}" destId="{F52FD1D5-C182-7A46-AAE5-DF941261EA7B}" srcOrd="0" destOrd="0" presId="urn:microsoft.com/office/officeart/2008/layout/LinedList"/>
    <dgm:cxn modelId="{FC8CE978-07B5-954B-8B35-BA8DD2489275}" srcId="{6F8BBA50-2C5C-A942-8CF5-197AA351BCCD}" destId="{FA0AA5B5-A472-4B4C-804A-EAE01D2A68C9}" srcOrd="1" destOrd="0" parTransId="{8B4E81D5-B447-9B45-B8E3-592C4B4DF45E}" sibTransId="{B9C8F8A5-390C-5345-9EE7-3E6C61BFC732}"/>
    <dgm:cxn modelId="{DD2D146A-97A9-6D4D-A5D8-085DED47B43E}" srcId="{6F8BBA50-2C5C-A942-8CF5-197AA351BCCD}" destId="{F8390B15-8F89-6942-AD15-0BE6D580F259}" srcOrd="4" destOrd="0" parTransId="{7B2D1FEE-DAFB-E14A-88C7-C49D315A8DDB}" sibTransId="{6AA1C907-005B-9040-BE87-FF35DE09F421}"/>
    <dgm:cxn modelId="{8EAF4514-E9E2-7E4B-AE5E-C058EDEE00D6}" srcId="{6F8BBA50-2C5C-A942-8CF5-197AA351BCCD}" destId="{91296288-85F1-5F47-B575-A27D8CC62998}" srcOrd="0" destOrd="0" parTransId="{902778E9-1E86-3247-894E-6AFB9B68B7D3}" sibTransId="{9D709B64-E838-4941-B049-07048ED77913}"/>
    <dgm:cxn modelId="{92D3D48E-9709-4B7A-B073-5783819A5709}" type="presOf" srcId="{6F8BBA50-2C5C-A942-8CF5-197AA351BCCD}" destId="{8B053A9F-58E3-1444-A6C4-BD749DA1FA92}" srcOrd="0" destOrd="0" presId="urn:microsoft.com/office/officeart/2008/layout/LinedList"/>
    <dgm:cxn modelId="{C6DB3140-1232-4228-B8B7-DA793448B954}" type="presParOf" srcId="{8B053A9F-58E3-1444-A6C4-BD749DA1FA92}" destId="{40906914-0FB3-FC43-9A98-187143164A3E}" srcOrd="0" destOrd="0" presId="urn:microsoft.com/office/officeart/2008/layout/LinedList"/>
    <dgm:cxn modelId="{022F4859-A2BF-4548-AE88-623E13A1D133}" type="presParOf" srcId="{8B053A9F-58E3-1444-A6C4-BD749DA1FA92}" destId="{D8952647-4382-524F-A1F9-B3186E41F179}" srcOrd="1" destOrd="0" presId="urn:microsoft.com/office/officeart/2008/layout/LinedList"/>
    <dgm:cxn modelId="{4205E49F-0E7C-4236-B026-B4E5342FE783}" type="presParOf" srcId="{D8952647-4382-524F-A1F9-B3186E41F179}" destId="{F52FD1D5-C182-7A46-AAE5-DF941261EA7B}" srcOrd="0" destOrd="0" presId="urn:microsoft.com/office/officeart/2008/layout/LinedList"/>
    <dgm:cxn modelId="{09C0537C-9C6D-44DA-9BCF-E3539C16C1DE}" type="presParOf" srcId="{D8952647-4382-524F-A1F9-B3186E41F179}" destId="{A31B8144-4CD9-A14C-9728-869B2E316419}" srcOrd="1" destOrd="0" presId="urn:microsoft.com/office/officeart/2008/layout/LinedList"/>
    <dgm:cxn modelId="{6CDF051A-D337-414D-86F5-1A3CA7284A8D}" type="presParOf" srcId="{8B053A9F-58E3-1444-A6C4-BD749DA1FA92}" destId="{A12AA64E-BE7B-7349-8954-5CF23CB10FCA}" srcOrd="2" destOrd="0" presId="urn:microsoft.com/office/officeart/2008/layout/LinedList"/>
    <dgm:cxn modelId="{D1168A8B-0AA5-4478-8B6F-15A362B9D1FF}" type="presParOf" srcId="{8B053A9F-58E3-1444-A6C4-BD749DA1FA92}" destId="{9F6B177D-26DA-DB4F-B053-E0A4453FA273}" srcOrd="3" destOrd="0" presId="urn:microsoft.com/office/officeart/2008/layout/LinedList"/>
    <dgm:cxn modelId="{759E42EF-6FC4-492A-900F-44E0B1EA5E93}" type="presParOf" srcId="{9F6B177D-26DA-DB4F-B053-E0A4453FA273}" destId="{359202C1-F116-6341-BE4C-1A2077EA0515}" srcOrd="0" destOrd="0" presId="urn:microsoft.com/office/officeart/2008/layout/LinedList"/>
    <dgm:cxn modelId="{7037EAFC-7FF2-4EC3-AFD7-7BF246061E34}" type="presParOf" srcId="{9F6B177D-26DA-DB4F-B053-E0A4453FA273}" destId="{91F4B0CE-A3F4-A54E-AB34-19E54DB2AB6B}" srcOrd="1" destOrd="0" presId="urn:microsoft.com/office/officeart/2008/layout/LinedList"/>
    <dgm:cxn modelId="{2D67EC43-81DA-4DD9-8022-714B40074A72}" type="presParOf" srcId="{8B053A9F-58E3-1444-A6C4-BD749DA1FA92}" destId="{B22F567F-CB93-E64D-849F-ABDCD554E7C2}" srcOrd="4" destOrd="0" presId="urn:microsoft.com/office/officeart/2008/layout/LinedList"/>
    <dgm:cxn modelId="{FFBBC266-575B-4D05-A43F-8A982FA85FF9}" type="presParOf" srcId="{8B053A9F-58E3-1444-A6C4-BD749DA1FA92}" destId="{C42B443E-2E82-5640-823E-EB794BC125D5}" srcOrd="5" destOrd="0" presId="urn:microsoft.com/office/officeart/2008/layout/LinedList"/>
    <dgm:cxn modelId="{8555C986-2C36-4618-A2F9-92D4BC070709}" type="presParOf" srcId="{C42B443E-2E82-5640-823E-EB794BC125D5}" destId="{51F6360F-235E-0D4A-BB28-266E74CAB032}" srcOrd="0" destOrd="0" presId="urn:microsoft.com/office/officeart/2008/layout/LinedList"/>
    <dgm:cxn modelId="{A60C8413-593D-47AA-B2C9-71280182444B}" type="presParOf" srcId="{C42B443E-2E82-5640-823E-EB794BC125D5}" destId="{7725E9C1-25BE-024B-8952-078125050FC2}" srcOrd="1" destOrd="0" presId="urn:microsoft.com/office/officeart/2008/layout/LinedList"/>
    <dgm:cxn modelId="{0775C7CE-0452-4801-82A0-1C5F842FFC81}" type="presParOf" srcId="{8B053A9F-58E3-1444-A6C4-BD749DA1FA92}" destId="{1381FF42-8915-DF40-9B0D-253094B4C7C0}" srcOrd="6" destOrd="0" presId="urn:microsoft.com/office/officeart/2008/layout/LinedList"/>
    <dgm:cxn modelId="{D2309CF2-A7C4-41CA-9B99-3A5E237C2DC8}" type="presParOf" srcId="{8B053A9F-58E3-1444-A6C4-BD749DA1FA92}" destId="{D94FB6C3-B09A-2847-9945-C80F15A38447}" srcOrd="7" destOrd="0" presId="urn:microsoft.com/office/officeart/2008/layout/LinedList"/>
    <dgm:cxn modelId="{55D020F2-05EF-49DF-B38D-614D30FFEF31}" type="presParOf" srcId="{D94FB6C3-B09A-2847-9945-C80F15A38447}" destId="{584909F7-12F7-344E-B244-F45B1FDCA5FB}" srcOrd="0" destOrd="0" presId="urn:microsoft.com/office/officeart/2008/layout/LinedList"/>
    <dgm:cxn modelId="{C3ADD029-14CC-460E-969B-709D5A0D3D8B}" type="presParOf" srcId="{D94FB6C3-B09A-2847-9945-C80F15A38447}" destId="{972934D9-1E1E-2B47-9537-90B5FBC303E1}" srcOrd="1" destOrd="0" presId="urn:microsoft.com/office/officeart/2008/layout/LinedList"/>
    <dgm:cxn modelId="{3A2D66F5-0ADC-4DBE-BB4B-00DF0D90D97D}" type="presParOf" srcId="{8B053A9F-58E3-1444-A6C4-BD749DA1FA92}" destId="{11ED759B-33F8-5342-BD19-32E413605D98}" srcOrd="8" destOrd="0" presId="urn:microsoft.com/office/officeart/2008/layout/LinedList"/>
    <dgm:cxn modelId="{621BB563-16E0-4CD1-9692-B097FFC8176F}" type="presParOf" srcId="{8B053A9F-58E3-1444-A6C4-BD749DA1FA92}" destId="{4FF1858F-1480-404F-BBEF-EF3485FD3B3E}" srcOrd="9" destOrd="0" presId="urn:microsoft.com/office/officeart/2008/layout/LinedList"/>
    <dgm:cxn modelId="{707915B7-7800-4DDF-B656-3DD549F35D0E}" type="presParOf" srcId="{4FF1858F-1480-404F-BBEF-EF3485FD3B3E}" destId="{350878BA-44CE-F648-87D9-F5217F07A6C3}" srcOrd="0" destOrd="0" presId="urn:microsoft.com/office/officeart/2008/layout/LinedList"/>
    <dgm:cxn modelId="{EB1BC108-AB7D-4388-975B-C11C8249C72E}" type="presParOf" srcId="{4FF1858F-1480-404F-BBEF-EF3485FD3B3E}" destId="{D52DC591-CA5E-0846-A170-CCA17B206677}" srcOrd="1" destOrd="0" presId="urn:microsoft.com/office/officeart/2008/layout/LinedList"/>
  </dgm:cxnLst>
  <dgm:bg>
    <a:noFill/>
    <a:effectLst>
      <a:softEdge rad="0"/>
    </a:effectLst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8BBA50-2C5C-A942-8CF5-197AA351BCCD}" type="doc">
      <dgm:prSet loTypeId="urn:microsoft.com/office/officeart/2008/layout/LinedList" loCatId="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s-ES_tradnl"/>
        </a:p>
      </dgm:t>
    </dgm:pt>
    <dgm:pt modelId="{91296288-85F1-5F47-B575-A27D8CC62998}">
      <dgm:prSet phldrT="[Texto]" custT="1"/>
      <dgm:spPr/>
      <dgm:t>
        <a:bodyPr/>
        <a:lstStyle/>
        <a:p>
          <a:r>
            <a:rPr lang="es-ES_tradnl" sz="3000" dirty="0" smtClean="0"/>
            <a:t>Teoría de Grafos</a:t>
          </a:r>
          <a:endParaRPr lang="es-ES_tradnl" sz="3000" dirty="0"/>
        </a:p>
      </dgm:t>
    </dgm:pt>
    <dgm:pt modelId="{902778E9-1E86-3247-894E-6AFB9B68B7D3}" type="parTrans" cxnId="{8EAF4514-E9E2-7E4B-AE5E-C058EDEE00D6}">
      <dgm:prSet/>
      <dgm:spPr/>
      <dgm:t>
        <a:bodyPr/>
        <a:lstStyle/>
        <a:p>
          <a:endParaRPr lang="es-ES_tradnl"/>
        </a:p>
      </dgm:t>
    </dgm:pt>
    <dgm:pt modelId="{9D709B64-E838-4941-B049-07048ED77913}" type="sibTrans" cxnId="{8EAF4514-E9E2-7E4B-AE5E-C058EDEE00D6}">
      <dgm:prSet/>
      <dgm:spPr/>
      <dgm:t>
        <a:bodyPr/>
        <a:lstStyle/>
        <a:p>
          <a:endParaRPr lang="es-ES_tradnl"/>
        </a:p>
      </dgm:t>
    </dgm:pt>
    <dgm:pt modelId="{FA0AA5B5-A472-4B4C-804A-EAE01D2A68C9}">
      <dgm:prSet phldrT="[Texto]" custT="1"/>
      <dgm:spPr/>
      <dgm:t>
        <a:bodyPr/>
        <a:lstStyle/>
        <a:p>
          <a:r>
            <a:rPr lang="es-ES_tradnl" sz="3000" dirty="0" smtClean="0"/>
            <a:t>Instalación</a:t>
          </a:r>
          <a:endParaRPr lang="es-ES_tradnl" sz="3000" dirty="0"/>
        </a:p>
      </dgm:t>
    </dgm:pt>
    <dgm:pt modelId="{8B4E81D5-B447-9B45-B8E3-592C4B4DF45E}" type="parTrans" cxnId="{FC8CE978-07B5-954B-8B35-BA8DD2489275}">
      <dgm:prSet/>
      <dgm:spPr/>
      <dgm:t>
        <a:bodyPr/>
        <a:lstStyle/>
        <a:p>
          <a:endParaRPr lang="es-ES_tradnl"/>
        </a:p>
      </dgm:t>
    </dgm:pt>
    <dgm:pt modelId="{B9C8F8A5-390C-5345-9EE7-3E6C61BFC732}" type="sibTrans" cxnId="{FC8CE978-07B5-954B-8B35-BA8DD2489275}">
      <dgm:prSet/>
      <dgm:spPr/>
      <dgm:t>
        <a:bodyPr/>
        <a:lstStyle/>
        <a:p>
          <a:endParaRPr lang="es-ES_tradnl"/>
        </a:p>
      </dgm:t>
    </dgm:pt>
    <dgm:pt modelId="{4F6E57BA-0CD6-6E4D-99F3-C5425D589800}">
      <dgm:prSet/>
      <dgm:spPr/>
      <dgm:t>
        <a:bodyPr/>
        <a:lstStyle/>
        <a:p>
          <a:r>
            <a:rPr lang="es-ES_tradnl" dirty="0" err="1" smtClean="0"/>
            <a:t>Cypher</a:t>
          </a:r>
          <a:endParaRPr lang="es-ES_tradnl" dirty="0"/>
        </a:p>
      </dgm:t>
    </dgm:pt>
    <dgm:pt modelId="{B357EF78-AC19-0441-AEC8-84ECBC2EA6E3}" type="parTrans" cxnId="{A221ABD2-B814-A140-8D5C-69AB6C88F24C}">
      <dgm:prSet/>
      <dgm:spPr/>
      <dgm:t>
        <a:bodyPr/>
        <a:lstStyle/>
        <a:p>
          <a:endParaRPr lang="es-ES_tradnl"/>
        </a:p>
      </dgm:t>
    </dgm:pt>
    <dgm:pt modelId="{3B2FCB63-5B1A-754E-83A3-DD3193353B4D}" type="sibTrans" cxnId="{A221ABD2-B814-A140-8D5C-69AB6C88F24C}">
      <dgm:prSet/>
      <dgm:spPr/>
      <dgm:t>
        <a:bodyPr/>
        <a:lstStyle/>
        <a:p>
          <a:endParaRPr lang="es-ES_tradnl"/>
        </a:p>
      </dgm:t>
    </dgm:pt>
    <dgm:pt modelId="{BDECB864-4F40-DC40-BDC1-26DDD1F4A545}">
      <dgm:prSet/>
      <dgm:spPr/>
      <dgm:t>
        <a:bodyPr/>
        <a:lstStyle/>
        <a:p>
          <a:r>
            <a:rPr lang="es-ES_tradnl" dirty="0" smtClean="0"/>
            <a:t>Entorno Grafico</a:t>
          </a:r>
          <a:endParaRPr lang="es-ES_tradnl" dirty="0"/>
        </a:p>
      </dgm:t>
    </dgm:pt>
    <dgm:pt modelId="{9DF0A5B6-6BB3-9947-AC34-96BB5B344927}" type="parTrans" cxnId="{F542B777-E873-3F41-BAC2-7E9E2D5921DD}">
      <dgm:prSet/>
      <dgm:spPr/>
      <dgm:t>
        <a:bodyPr/>
        <a:lstStyle/>
        <a:p>
          <a:endParaRPr lang="es-ES_tradnl"/>
        </a:p>
      </dgm:t>
    </dgm:pt>
    <dgm:pt modelId="{5660A8B0-9349-F14B-A7E6-F21EDFB0ECEE}" type="sibTrans" cxnId="{F542B777-E873-3F41-BAC2-7E9E2D5921DD}">
      <dgm:prSet/>
      <dgm:spPr/>
      <dgm:t>
        <a:bodyPr/>
        <a:lstStyle/>
        <a:p>
          <a:endParaRPr lang="es-ES_tradnl"/>
        </a:p>
      </dgm:t>
    </dgm:pt>
    <dgm:pt modelId="{F8390B15-8F89-6942-AD15-0BE6D580F259}">
      <dgm:prSet/>
      <dgm:spPr/>
      <dgm:t>
        <a:bodyPr/>
        <a:lstStyle/>
        <a:p>
          <a:r>
            <a:rPr lang="es-ES_tradnl" dirty="0" smtClean="0"/>
            <a:t>Base de datos real</a:t>
          </a:r>
          <a:endParaRPr lang="es-ES_tradnl" dirty="0"/>
        </a:p>
      </dgm:t>
    </dgm:pt>
    <dgm:pt modelId="{7B2D1FEE-DAFB-E14A-88C7-C49D315A8DDB}" type="parTrans" cxnId="{DD2D146A-97A9-6D4D-A5D8-085DED47B43E}">
      <dgm:prSet/>
      <dgm:spPr/>
      <dgm:t>
        <a:bodyPr/>
        <a:lstStyle/>
        <a:p>
          <a:endParaRPr lang="es-ES_tradnl"/>
        </a:p>
      </dgm:t>
    </dgm:pt>
    <dgm:pt modelId="{6AA1C907-005B-9040-BE87-FF35DE09F421}" type="sibTrans" cxnId="{DD2D146A-97A9-6D4D-A5D8-085DED47B43E}">
      <dgm:prSet/>
      <dgm:spPr/>
      <dgm:t>
        <a:bodyPr/>
        <a:lstStyle/>
        <a:p>
          <a:endParaRPr lang="es-ES_tradnl"/>
        </a:p>
      </dgm:t>
    </dgm:pt>
    <dgm:pt modelId="{8B053A9F-58E3-1444-A6C4-BD749DA1FA92}" type="pres">
      <dgm:prSet presAssocID="{6F8BBA50-2C5C-A942-8CF5-197AA351BCC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_tradnl"/>
        </a:p>
      </dgm:t>
    </dgm:pt>
    <dgm:pt modelId="{40906914-0FB3-FC43-9A98-187143164A3E}" type="pres">
      <dgm:prSet presAssocID="{91296288-85F1-5F47-B575-A27D8CC62998}" presName="thickLine" presStyleLbl="alignNode1" presStyleIdx="0" presStyleCnt="5" custLinFactNeighborX="6244" custLinFactNeighborY="-66092"/>
      <dgm:spPr/>
      <dgm:t>
        <a:bodyPr/>
        <a:lstStyle/>
        <a:p>
          <a:endParaRPr lang="es-ES"/>
        </a:p>
      </dgm:t>
    </dgm:pt>
    <dgm:pt modelId="{D8952647-4382-524F-A1F9-B3186E41F179}" type="pres">
      <dgm:prSet presAssocID="{91296288-85F1-5F47-B575-A27D8CC62998}" presName="horz1" presStyleCnt="0"/>
      <dgm:spPr/>
      <dgm:t>
        <a:bodyPr/>
        <a:lstStyle/>
        <a:p>
          <a:endParaRPr lang="es-ES"/>
        </a:p>
      </dgm:t>
    </dgm:pt>
    <dgm:pt modelId="{F52FD1D5-C182-7A46-AAE5-DF941261EA7B}" type="pres">
      <dgm:prSet presAssocID="{91296288-85F1-5F47-B575-A27D8CC62998}" presName="tx1" presStyleLbl="revTx" presStyleIdx="0" presStyleCnt="5" custLinFactNeighborX="813" custLinFactNeighborY="8309"/>
      <dgm:spPr/>
      <dgm:t>
        <a:bodyPr/>
        <a:lstStyle/>
        <a:p>
          <a:endParaRPr lang="es-ES_tradnl"/>
        </a:p>
      </dgm:t>
    </dgm:pt>
    <dgm:pt modelId="{A31B8144-4CD9-A14C-9728-869B2E316419}" type="pres">
      <dgm:prSet presAssocID="{91296288-85F1-5F47-B575-A27D8CC62998}" presName="vert1" presStyleCnt="0"/>
      <dgm:spPr/>
      <dgm:t>
        <a:bodyPr/>
        <a:lstStyle/>
        <a:p>
          <a:endParaRPr lang="es-ES"/>
        </a:p>
      </dgm:t>
    </dgm:pt>
    <dgm:pt modelId="{A12AA64E-BE7B-7349-8954-5CF23CB10FCA}" type="pres">
      <dgm:prSet presAssocID="{FA0AA5B5-A472-4B4C-804A-EAE01D2A68C9}" presName="thickLine" presStyleLbl="alignNode1" presStyleIdx="1" presStyleCnt="5"/>
      <dgm:spPr/>
      <dgm:t>
        <a:bodyPr/>
        <a:lstStyle/>
        <a:p>
          <a:endParaRPr lang="es-ES"/>
        </a:p>
      </dgm:t>
    </dgm:pt>
    <dgm:pt modelId="{9F6B177D-26DA-DB4F-B053-E0A4453FA273}" type="pres">
      <dgm:prSet presAssocID="{FA0AA5B5-A472-4B4C-804A-EAE01D2A68C9}" presName="horz1" presStyleCnt="0"/>
      <dgm:spPr/>
      <dgm:t>
        <a:bodyPr/>
        <a:lstStyle/>
        <a:p>
          <a:endParaRPr lang="es-ES"/>
        </a:p>
      </dgm:t>
    </dgm:pt>
    <dgm:pt modelId="{359202C1-F116-6341-BE4C-1A2077EA0515}" type="pres">
      <dgm:prSet presAssocID="{FA0AA5B5-A472-4B4C-804A-EAE01D2A68C9}" presName="tx1" presStyleLbl="revTx" presStyleIdx="1" presStyleCnt="5"/>
      <dgm:spPr/>
      <dgm:t>
        <a:bodyPr/>
        <a:lstStyle/>
        <a:p>
          <a:endParaRPr lang="es-ES_tradnl"/>
        </a:p>
      </dgm:t>
    </dgm:pt>
    <dgm:pt modelId="{91F4B0CE-A3F4-A54E-AB34-19E54DB2AB6B}" type="pres">
      <dgm:prSet presAssocID="{FA0AA5B5-A472-4B4C-804A-EAE01D2A68C9}" presName="vert1" presStyleCnt="0"/>
      <dgm:spPr/>
      <dgm:t>
        <a:bodyPr/>
        <a:lstStyle/>
        <a:p>
          <a:endParaRPr lang="es-ES"/>
        </a:p>
      </dgm:t>
    </dgm:pt>
    <dgm:pt modelId="{B22F567F-CB93-E64D-849F-ABDCD554E7C2}" type="pres">
      <dgm:prSet presAssocID="{4F6E57BA-0CD6-6E4D-99F3-C5425D589800}" presName="thickLine" presStyleLbl="alignNode1" presStyleIdx="2" presStyleCnt="5"/>
      <dgm:spPr/>
      <dgm:t>
        <a:bodyPr/>
        <a:lstStyle/>
        <a:p>
          <a:endParaRPr lang="es-ES"/>
        </a:p>
      </dgm:t>
    </dgm:pt>
    <dgm:pt modelId="{C42B443E-2E82-5640-823E-EB794BC125D5}" type="pres">
      <dgm:prSet presAssocID="{4F6E57BA-0CD6-6E4D-99F3-C5425D589800}" presName="horz1" presStyleCnt="0"/>
      <dgm:spPr/>
      <dgm:t>
        <a:bodyPr/>
        <a:lstStyle/>
        <a:p>
          <a:endParaRPr lang="es-ES"/>
        </a:p>
      </dgm:t>
    </dgm:pt>
    <dgm:pt modelId="{51F6360F-235E-0D4A-BB28-266E74CAB032}" type="pres">
      <dgm:prSet presAssocID="{4F6E57BA-0CD6-6E4D-99F3-C5425D589800}" presName="tx1" presStyleLbl="revTx" presStyleIdx="2" presStyleCnt="5"/>
      <dgm:spPr/>
      <dgm:t>
        <a:bodyPr/>
        <a:lstStyle/>
        <a:p>
          <a:endParaRPr lang="es-ES_tradnl"/>
        </a:p>
      </dgm:t>
    </dgm:pt>
    <dgm:pt modelId="{7725E9C1-25BE-024B-8952-078125050FC2}" type="pres">
      <dgm:prSet presAssocID="{4F6E57BA-0CD6-6E4D-99F3-C5425D589800}" presName="vert1" presStyleCnt="0"/>
      <dgm:spPr/>
      <dgm:t>
        <a:bodyPr/>
        <a:lstStyle/>
        <a:p>
          <a:endParaRPr lang="es-ES"/>
        </a:p>
      </dgm:t>
    </dgm:pt>
    <dgm:pt modelId="{1381FF42-8915-DF40-9B0D-253094B4C7C0}" type="pres">
      <dgm:prSet presAssocID="{BDECB864-4F40-DC40-BDC1-26DDD1F4A545}" presName="thickLine" presStyleLbl="alignNode1" presStyleIdx="3" presStyleCnt="5"/>
      <dgm:spPr/>
      <dgm:t>
        <a:bodyPr/>
        <a:lstStyle/>
        <a:p>
          <a:endParaRPr lang="es-ES"/>
        </a:p>
      </dgm:t>
    </dgm:pt>
    <dgm:pt modelId="{D94FB6C3-B09A-2847-9945-C80F15A38447}" type="pres">
      <dgm:prSet presAssocID="{BDECB864-4F40-DC40-BDC1-26DDD1F4A545}" presName="horz1" presStyleCnt="0"/>
      <dgm:spPr/>
      <dgm:t>
        <a:bodyPr/>
        <a:lstStyle/>
        <a:p>
          <a:endParaRPr lang="es-ES"/>
        </a:p>
      </dgm:t>
    </dgm:pt>
    <dgm:pt modelId="{584909F7-12F7-344E-B244-F45B1FDCA5FB}" type="pres">
      <dgm:prSet presAssocID="{BDECB864-4F40-DC40-BDC1-26DDD1F4A545}" presName="tx1" presStyleLbl="revTx" presStyleIdx="3" presStyleCnt="5"/>
      <dgm:spPr/>
      <dgm:t>
        <a:bodyPr/>
        <a:lstStyle/>
        <a:p>
          <a:endParaRPr lang="es-ES_tradnl"/>
        </a:p>
      </dgm:t>
    </dgm:pt>
    <dgm:pt modelId="{972934D9-1E1E-2B47-9537-90B5FBC303E1}" type="pres">
      <dgm:prSet presAssocID="{BDECB864-4F40-DC40-BDC1-26DDD1F4A545}" presName="vert1" presStyleCnt="0"/>
      <dgm:spPr/>
      <dgm:t>
        <a:bodyPr/>
        <a:lstStyle/>
        <a:p>
          <a:endParaRPr lang="es-ES"/>
        </a:p>
      </dgm:t>
    </dgm:pt>
    <dgm:pt modelId="{11ED759B-33F8-5342-BD19-32E413605D98}" type="pres">
      <dgm:prSet presAssocID="{F8390B15-8F89-6942-AD15-0BE6D580F259}" presName="thickLine" presStyleLbl="alignNode1" presStyleIdx="4" presStyleCnt="5"/>
      <dgm:spPr/>
      <dgm:t>
        <a:bodyPr/>
        <a:lstStyle/>
        <a:p>
          <a:endParaRPr lang="es-ES"/>
        </a:p>
      </dgm:t>
    </dgm:pt>
    <dgm:pt modelId="{4FF1858F-1480-404F-BBEF-EF3485FD3B3E}" type="pres">
      <dgm:prSet presAssocID="{F8390B15-8F89-6942-AD15-0BE6D580F259}" presName="horz1" presStyleCnt="0"/>
      <dgm:spPr/>
      <dgm:t>
        <a:bodyPr/>
        <a:lstStyle/>
        <a:p>
          <a:endParaRPr lang="es-ES"/>
        </a:p>
      </dgm:t>
    </dgm:pt>
    <dgm:pt modelId="{350878BA-44CE-F648-87D9-F5217F07A6C3}" type="pres">
      <dgm:prSet presAssocID="{F8390B15-8F89-6942-AD15-0BE6D580F259}" presName="tx1" presStyleLbl="revTx" presStyleIdx="4" presStyleCnt="5"/>
      <dgm:spPr/>
      <dgm:t>
        <a:bodyPr/>
        <a:lstStyle/>
        <a:p>
          <a:endParaRPr lang="es-ES_tradnl"/>
        </a:p>
      </dgm:t>
    </dgm:pt>
    <dgm:pt modelId="{D52DC591-CA5E-0846-A170-CCA17B206677}" type="pres">
      <dgm:prSet presAssocID="{F8390B15-8F89-6942-AD15-0BE6D580F259}" presName="vert1" presStyleCnt="0"/>
      <dgm:spPr/>
      <dgm:t>
        <a:bodyPr/>
        <a:lstStyle/>
        <a:p>
          <a:endParaRPr lang="es-ES"/>
        </a:p>
      </dgm:t>
    </dgm:pt>
  </dgm:ptLst>
  <dgm:cxnLst>
    <dgm:cxn modelId="{A221ABD2-B814-A140-8D5C-69AB6C88F24C}" srcId="{6F8BBA50-2C5C-A942-8CF5-197AA351BCCD}" destId="{4F6E57BA-0CD6-6E4D-99F3-C5425D589800}" srcOrd="2" destOrd="0" parTransId="{B357EF78-AC19-0441-AEC8-84ECBC2EA6E3}" sibTransId="{3B2FCB63-5B1A-754E-83A3-DD3193353B4D}"/>
    <dgm:cxn modelId="{F542B777-E873-3F41-BAC2-7E9E2D5921DD}" srcId="{6F8BBA50-2C5C-A942-8CF5-197AA351BCCD}" destId="{BDECB864-4F40-DC40-BDC1-26DDD1F4A545}" srcOrd="3" destOrd="0" parTransId="{9DF0A5B6-6BB3-9947-AC34-96BB5B344927}" sibTransId="{5660A8B0-9349-F14B-A7E6-F21EDFB0ECEE}"/>
    <dgm:cxn modelId="{52DFAFA1-28C7-3949-B01A-FA96BA22FEE2}" type="presOf" srcId="{BDECB864-4F40-DC40-BDC1-26DDD1F4A545}" destId="{584909F7-12F7-344E-B244-F45B1FDCA5FB}" srcOrd="0" destOrd="0" presId="urn:microsoft.com/office/officeart/2008/layout/LinedList"/>
    <dgm:cxn modelId="{46D2E999-8B6A-1C46-AFD8-0B4595B2BAEE}" type="presOf" srcId="{FA0AA5B5-A472-4B4C-804A-EAE01D2A68C9}" destId="{359202C1-F116-6341-BE4C-1A2077EA0515}" srcOrd="0" destOrd="0" presId="urn:microsoft.com/office/officeart/2008/layout/LinedList"/>
    <dgm:cxn modelId="{FC8CE978-07B5-954B-8B35-BA8DD2489275}" srcId="{6F8BBA50-2C5C-A942-8CF5-197AA351BCCD}" destId="{FA0AA5B5-A472-4B4C-804A-EAE01D2A68C9}" srcOrd="1" destOrd="0" parTransId="{8B4E81D5-B447-9B45-B8E3-592C4B4DF45E}" sibTransId="{B9C8F8A5-390C-5345-9EE7-3E6C61BFC732}"/>
    <dgm:cxn modelId="{1D502F71-F82A-B24E-9804-581E73EC3320}" type="presOf" srcId="{4F6E57BA-0CD6-6E4D-99F3-C5425D589800}" destId="{51F6360F-235E-0D4A-BB28-266E74CAB032}" srcOrd="0" destOrd="0" presId="urn:microsoft.com/office/officeart/2008/layout/LinedList"/>
    <dgm:cxn modelId="{DD2D146A-97A9-6D4D-A5D8-085DED47B43E}" srcId="{6F8BBA50-2C5C-A942-8CF5-197AA351BCCD}" destId="{F8390B15-8F89-6942-AD15-0BE6D580F259}" srcOrd="4" destOrd="0" parTransId="{7B2D1FEE-DAFB-E14A-88C7-C49D315A8DDB}" sibTransId="{6AA1C907-005B-9040-BE87-FF35DE09F421}"/>
    <dgm:cxn modelId="{92117812-41F4-9E4A-851A-A554DC3CC112}" type="presOf" srcId="{6F8BBA50-2C5C-A942-8CF5-197AA351BCCD}" destId="{8B053A9F-58E3-1444-A6C4-BD749DA1FA92}" srcOrd="0" destOrd="0" presId="urn:microsoft.com/office/officeart/2008/layout/LinedList"/>
    <dgm:cxn modelId="{FEC3B901-3996-F54B-844A-3E12750D656E}" type="presOf" srcId="{91296288-85F1-5F47-B575-A27D8CC62998}" destId="{F52FD1D5-C182-7A46-AAE5-DF941261EA7B}" srcOrd="0" destOrd="0" presId="urn:microsoft.com/office/officeart/2008/layout/LinedList"/>
    <dgm:cxn modelId="{8EAF4514-E9E2-7E4B-AE5E-C058EDEE00D6}" srcId="{6F8BBA50-2C5C-A942-8CF5-197AA351BCCD}" destId="{91296288-85F1-5F47-B575-A27D8CC62998}" srcOrd="0" destOrd="0" parTransId="{902778E9-1E86-3247-894E-6AFB9B68B7D3}" sibTransId="{9D709B64-E838-4941-B049-07048ED77913}"/>
    <dgm:cxn modelId="{822744D4-93C3-3047-A57E-CC2C45BDA53A}" type="presOf" srcId="{F8390B15-8F89-6942-AD15-0BE6D580F259}" destId="{350878BA-44CE-F648-87D9-F5217F07A6C3}" srcOrd="0" destOrd="0" presId="urn:microsoft.com/office/officeart/2008/layout/LinedList"/>
    <dgm:cxn modelId="{C5AAB37C-CAB9-CB48-9F76-97636DCB1EC0}" type="presParOf" srcId="{8B053A9F-58E3-1444-A6C4-BD749DA1FA92}" destId="{40906914-0FB3-FC43-9A98-187143164A3E}" srcOrd="0" destOrd="0" presId="urn:microsoft.com/office/officeart/2008/layout/LinedList"/>
    <dgm:cxn modelId="{8083086D-8B2B-E343-90DF-27DEAD0A5862}" type="presParOf" srcId="{8B053A9F-58E3-1444-A6C4-BD749DA1FA92}" destId="{D8952647-4382-524F-A1F9-B3186E41F179}" srcOrd="1" destOrd="0" presId="urn:microsoft.com/office/officeart/2008/layout/LinedList"/>
    <dgm:cxn modelId="{7EAB4B9A-CA04-E74F-A548-0A4127081502}" type="presParOf" srcId="{D8952647-4382-524F-A1F9-B3186E41F179}" destId="{F52FD1D5-C182-7A46-AAE5-DF941261EA7B}" srcOrd="0" destOrd="0" presId="urn:microsoft.com/office/officeart/2008/layout/LinedList"/>
    <dgm:cxn modelId="{1DE3DF1F-4DA9-DD46-9271-72B6936E5E57}" type="presParOf" srcId="{D8952647-4382-524F-A1F9-B3186E41F179}" destId="{A31B8144-4CD9-A14C-9728-869B2E316419}" srcOrd="1" destOrd="0" presId="urn:microsoft.com/office/officeart/2008/layout/LinedList"/>
    <dgm:cxn modelId="{365D4704-9E11-944A-BC1D-E5D34A0B533F}" type="presParOf" srcId="{8B053A9F-58E3-1444-A6C4-BD749DA1FA92}" destId="{A12AA64E-BE7B-7349-8954-5CF23CB10FCA}" srcOrd="2" destOrd="0" presId="urn:microsoft.com/office/officeart/2008/layout/LinedList"/>
    <dgm:cxn modelId="{050FD3C1-3C27-0447-ADBD-183BD9178485}" type="presParOf" srcId="{8B053A9F-58E3-1444-A6C4-BD749DA1FA92}" destId="{9F6B177D-26DA-DB4F-B053-E0A4453FA273}" srcOrd="3" destOrd="0" presId="urn:microsoft.com/office/officeart/2008/layout/LinedList"/>
    <dgm:cxn modelId="{FD2C5F15-2CF4-7242-B27D-D7BC5F27BA36}" type="presParOf" srcId="{9F6B177D-26DA-DB4F-B053-E0A4453FA273}" destId="{359202C1-F116-6341-BE4C-1A2077EA0515}" srcOrd="0" destOrd="0" presId="urn:microsoft.com/office/officeart/2008/layout/LinedList"/>
    <dgm:cxn modelId="{F74B13D5-DC39-844A-AD5E-D2D3BA3BE94A}" type="presParOf" srcId="{9F6B177D-26DA-DB4F-B053-E0A4453FA273}" destId="{91F4B0CE-A3F4-A54E-AB34-19E54DB2AB6B}" srcOrd="1" destOrd="0" presId="urn:microsoft.com/office/officeart/2008/layout/LinedList"/>
    <dgm:cxn modelId="{34C396AF-2782-1B4E-980A-2582A774FB44}" type="presParOf" srcId="{8B053A9F-58E3-1444-A6C4-BD749DA1FA92}" destId="{B22F567F-CB93-E64D-849F-ABDCD554E7C2}" srcOrd="4" destOrd="0" presId="urn:microsoft.com/office/officeart/2008/layout/LinedList"/>
    <dgm:cxn modelId="{CF549CFA-839C-CC48-80F0-3A02EA7ECB55}" type="presParOf" srcId="{8B053A9F-58E3-1444-A6C4-BD749DA1FA92}" destId="{C42B443E-2E82-5640-823E-EB794BC125D5}" srcOrd="5" destOrd="0" presId="urn:microsoft.com/office/officeart/2008/layout/LinedList"/>
    <dgm:cxn modelId="{CC1B3FE1-BE8B-A54E-8C99-A721FC092882}" type="presParOf" srcId="{C42B443E-2E82-5640-823E-EB794BC125D5}" destId="{51F6360F-235E-0D4A-BB28-266E74CAB032}" srcOrd="0" destOrd="0" presId="urn:microsoft.com/office/officeart/2008/layout/LinedList"/>
    <dgm:cxn modelId="{21AC4016-8490-D145-AEF3-8D740FC4E140}" type="presParOf" srcId="{C42B443E-2E82-5640-823E-EB794BC125D5}" destId="{7725E9C1-25BE-024B-8952-078125050FC2}" srcOrd="1" destOrd="0" presId="urn:microsoft.com/office/officeart/2008/layout/LinedList"/>
    <dgm:cxn modelId="{216C7B24-181F-E340-9F06-483ADD806728}" type="presParOf" srcId="{8B053A9F-58E3-1444-A6C4-BD749DA1FA92}" destId="{1381FF42-8915-DF40-9B0D-253094B4C7C0}" srcOrd="6" destOrd="0" presId="urn:microsoft.com/office/officeart/2008/layout/LinedList"/>
    <dgm:cxn modelId="{41AEBAB1-4893-BA48-A36E-9CD07DE1318F}" type="presParOf" srcId="{8B053A9F-58E3-1444-A6C4-BD749DA1FA92}" destId="{D94FB6C3-B09A-2847-9945-C80F15A38447}" srcOrd="7" destOrd="0" presId="urn:microsoft.com/office/officeart/2008/layout/LinedList"/>
    <dgm:cxn modelId="{CDBFDF26-6BD5-8F4D-AD94-32E3092F7DB7}" type="presParOf" srcId="{D94FB6C3-B09A-2847-9945-C80F15A38447}" destId="{584909F7-12F7-344E-B244-F45B1FDCA5FB}" srcOrd="0" destOrd="0" presId="urn:microsoft.com/office/officeart/2008/layout/LinedList"/>
    <dgm:cxn modelId="{0624B5C0-4F1D-6F43-B820-89D2526F743B}" type="presParOf" srcId="{D94FB6C3-B09A-2847-9945-C80F15A38447}" destId="{972934D9-1E1E-2B47-9537-90B5FBC303E1}" srcOrd="1" destOrd="0" presId="urn:microsoft.com/office/officeart/2008/layout/LinedList"/>
    <dgm:cxn modelId="{7A4FF37A-8998-0348-8933-881FA07740E0}" type="presParOf" srcId="{8B053A9F-58E3-1444-A6C4-BD749DA1FA92}" destId="{11ED759B-33F8-5342-BD19-32E413605D98}" srcOrd="8" destOrd="0" presId="urn:microsoft.com/office/officeart/2008/layout/LinedList"/>
    <dgm:cxn modelId="{E49626DF-1F58-CF4E-B040-8F451E284E6D}" type="presParOf" srcId="{8B053A9F-58E3-1444-A6C4-BD749DA1FA92}" destId="{4FF1858F-1480-404F-BBEF-EF3485FD3B3E}" srcOrd="9" destOrd="0" presId="urn:microsoft.com/office/officeart/2008/layout/LinedList"/>
    <dgm:cxn modelId="{9DBBE93C-B5AD-1B41-ACBE-9FA2BE424499}" type="presParOf" srcId="{4FF1858F-1480-404F-BBEF-EF3485FD3B3E}" destId="{350878BA-44CE-F648-87D9-F5217F07A6C3}" srcOrd="0" destOrd="0" presId="urn:microsoft.com/office/officeart/2008/layout/LinedList"/>
    <dgm:cxn modelId="{6C33238E-FAED-8E4F-83F9-FC823511E0F4}" type="presParOf" srcId="{4FF1858F-1480-404F-BBEF-EF3485FD3B3E}" destId="{D52DC591-CA5E-0846-A170-CCA17B206677}" srcOrd="1" destOrd="0" presId="urn:microsoft.com/office/officeart/2008/layout/LinedList"/>
  </dgm:cxnLst>
  <dgm:bg>
    <a:noFill/>
    <a:effectLst>
      <a:softEdge rad="0"/>
    </a:effectLst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AA008E-5085-483A-8124-8F53BC20F57A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ES"/>
        </a:p>
      </dgm:t>
    </dgm:pt>
    <dgm:pt modelId="{29F4F091-B255-475C-9E1E-F841043BB10C}">
      <dgm:prSet phldrT="[Texto]" custT="1"/>
      <dgm:spPr/>
      <dgm:t>
        <a:bodyPr/>
        <a:lstStyle/>
        <a:p>
          <a:endParaRPr lang="en-US" sz="2800" b="1" noProof="0" dirty="0">
            <a:latin typeface="+mn-lt"/>
          </a:endParaRPr>
        </a:p>
      </dgm:t>
    </dgm:pt>
    <dgm:pt modelId="{363037FE-07D1-4FFB-B21D-FB9254C1EB38}" type="parTrans" cxnId="{D601BF9C-6780-4089-A4A9-5D42A222B898}">
      <dgm:prSet/>
      <dgm:spPr/>
      <dgm:t>
        <a:bodyPr/>
        <a:lstStyle/>
        <a:p>
          <a:endParaRPr lang="es-ES" sz="2800"/>
        </a:p>
      </dgm:t>
    </dgm:pt>
    <dgm:pt modelId="{BDA06941-E5BF-4394-8AF7-044ED64F21C1}" type="sibTrans" cxnId="{D601BF9C-6780-4089-A4A9-5D42A222B898}">
      <dgm:prSet/>
      <dgm:spPr/>
      <dgm:t>
        <a:bodyPr/>
        <a:lstStyle/>
        <a:p>
          <a:endParaRPr lang="es-ES" sz="2800"/>
        </a:p>
      </dgm:t>
    </dgm:pt>
    <dgm:pt modelId="{9C671987-0FE9-4934-BDB0-EF00A1432945}" type="pres">
      <dgm:prSet presAssocID="{FCAA008E-5085-483A-8124-8F53BC20F57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55C89822-4861-443E-8DF9-B694073869B1}" type="pres">
      <dgm:prSet presAssocID="{29F4F091-B255-475C-9E1E-F841043BB10C}" presName="thickLine" presStyleLbl="alignNode1" presStyleIdx="0" presStyleCnt="1"/>
      <dgm:spPr>
        <a:ln>
          <a:solidFill>
            <a:schemeClr val="accent1"/>
          </a:solidFill>
        </a:ln>
      </dgm:spPr>
      <dgm:t>
        <a:bodyPr/>
        <a:lstStyle/>
        <a:p>
          <a:endParaRPr lang="es-ES"/>
        </a:p>
      </dgm:t>
    </dgm:pt>
    <dgm:pt modelId="{F107C9EB-9C44-4070-8532-086181951474}" type="pres">
      <dgm:prSet presAssocID="{29F4F091-B255-475C-9E1E-F841043BB10C}" presName="horz1" presStyleCnt="0"/>
      <dgm:spPr/>
    </dgm:pt>
    <dgm:pt modelId="{1405F296-2D4E-4862-835D-F10BC50CD401}" type="pres">
      <dgm:prSet presAssocID="{29F4F091-B255-475C-9E1E-F841043BB10C}" presName="tx1" presStyleLbl="revTx" presStyleIdx="0" presStyleCnt="1"/>
      <dgm:spPr/>
      <dgm:t>
        <a:bodyPr/>
        <a:lstStyle/>
        <a:p>
          <a:endParaRPr lang="es-ES"/>
        </a:p>
      </dgm:t>
    </dgm:pt>
    <dgm:pt modelId="{2E881289-809F-4C1E-8048-01095E76480B}" type="pres">
      <dgm:prSet presAssocID="{29F4F091-B255-475C-9E1E-F841043BB10C}" presName="vert1" presStyleCnt="0"/>
      <dgm:spPr/>
    </dgm:pt>
  </dgm:ptLst>
  <dgm:cxnLst>
    <dgm:cxn modelId="{A750E35F-CA4D-4D1F-96E4-FF4FF0D8ED89}" type="presOf" srcId="{FCAA008E-5085-483A-8124-8F53BC20F57A}" destId="{9C671987-0FE9-4934-BDB0-EF00A1432945}" srcOrd="0" destOrd="0" presId="urn:microsoft.com/office/officeart/2008/layout/LinedList"/>
    <dgm:cxn modelId="{D601BF9C-6780-4089-A4A9-5D42A222B898}" srcId="{FCAA008E-5085-483A-8124-8F53BC20F57A}" destId="{29F4F091-B255-475C-9E1E-F841043BB10C}" srcOrd="0" destOrd="0" parTransId="{363037FE-07D1-4FFB-B21D-FB9254C1EB38}" sibTransId="{BDA06941-E5BF-4394-8AF7-044ED64F21C1}"/>
    <dgm:cxn modelId="{A8DBAF16-B075-4274-8E9D-2AE2A80B30C9}" type="presOf" srcId="{29F4F091-B255-475C-9E1E-F841043BB10C}" destId="{1405F296-2D4E-4862-835D-F10BC50CD401}" srcOrd="0" destOrd="0" presId="urn:microsoft.com/office/officeart/2008/layout/LinedList"/>
    <dgm:cxn modelId="{258CE395-2CDF-403C-8FB6-6D5AC9D76033}" type="presParOf" srcId="{9C671987-0FE9-4934-BDB0-EF00A1432945}" destId="{55C89822-4861-443E-8DF9-B694073869B1}" srcOrd="0" destOrd="0" presId="urn:microsoft.com/office/officeart/2008/layout/LinedList"/>
    <dgm:cxn modelId="{6E8B9F22-94D5-44F7-9AB3-CF040C2482F2}" type="presParOf" srcId="{9C671987-0FE9-4934-BDB0-EF00A1432945}" destId="{F107C9EB-9C44-4070-8532-086181951474}" srcOrd="1" destOrd="0" presId="urn:microsoft.com/office/officeart/2008/layout/LinedList"/>
    <dgm:cxn modelId="{F6E741F4-3121-48F3-94B7-C4BC9D7DAF49}" type="presParOf" srcId="{F107C9EB-9C44-4070-8532-086181951474}" destId="{1405F296-2D4E-4862-835D-F10BC50CD401}" srcOrd="0" destOrd="0" presId="urn:microsoft.com/office/officeart/2008/layout/LinedList"/>
    <dgm:cxn modelId="{7CCF1EA4-8B1C-4FB9-816F-6EE9996784FE}" type="presParOf" srcId="{F107C9EB-9C44-4070-8532-086181951474}" destId="{2E881289-809F-4C1E-8048-01095E76480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8BBA50-2C5C-A942-8CF5-197AA351BCCD}" type="doc">
      <dgm:prSet loTypeId="urn:microsoft.com/office/officeart/2008/layout/LinedList" loCatId="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s-ES_tradnl"/>
        </a:p>
      </dgm:t>
    </dgm:pt>
    <dgm:pt modelId="{91296288-85F1-5F47-B575-A27D8CC62998}">
      <dgm:prSet phldrT="[Texto]" custT="1"/>
      <dgm:spPr/>
      <dgm:t>
        <a:bodyPr/>
        <a:lstStyle/>
        <a:p>
          <a:r>
            <a:rPr lang="es-ES_tradnl" sz="3000" dirty="0" smtClean="0"/>
            <a:t>Teoría de Grafos</a:t>
          </a:r>
          <a:endParaRPr lang="es-ES_tradnl" sz="3000" dirty="0"/>
        </a:p>
      </dgm:t>
    </dgm:pt>
    <dgm:pt modelId="{902778E9-1E86-3247-894E-6AFB9B68B7D3}" type="parTrans" cxnId="{8EAF4514-E9E2-7E4B-AE5E-C058EDEE00D6}">
      <dgm:prSet/>
      <dgm:spPr/>
      <dgm:t>
        <a:bodyPr/>
        <a:lstStyle/>
        <a:p>
          <a:endParaRPr lang="es-ES_tradnl"/>
        </a:p>
      </dgm:t>
    </dgm:pt>
    <dgm:pt modelId="{9D709B64-E838-4941-B049-07048ED77913}" type="sibTrans" cxnId="{8EAF4514-E9E2-7E4B-AE5E-C058EDEE00D6}">
      <dgm:prSet/>
      <dgm:spPr/>
      <dgm:t>
        <a:bodyPr/>
        <a:lstStyle/>
        <a:p>
          <a:endParaRPr lang="es-ES_tradnl"/>
        </a:p>
      </dgm:t>
    </dgm:pt>
    <dgm:pt modelId="{FA0AA5B5-A472-4B4C-804A-EAE01D2A68C9}">
      <dgm:prSet phldrT="[Texto]" custT="1"/>
      <dgm:spPr/>
      <dgm:t>
        <a:bodyPr/>
        <a:lstStyle/>
        <a:p>
          <a:r>
            <a:rPr lang="es-ES_tradnl" sz="3000" dirty="0" smtClean="0"/>
            <a:t>Instalación</a:t>
          </a:r>
          <a:endParaRPr lang="es-ES_tradnl" sz="3000" dirty="0"/>
        </a:p>
      </dgm:t>
    </dgm:pt>
    <dgm:pt modelId="{8B4E81D5-B447-9B45-B8E3-592C4B4DF45E}" type="parTrans" cxnId="{FC8CE978-07B5-954B-8B35-BA8DD2489275}">
      <dgm:prSet/>
      <dgm:spPr/>
      <dgm:t>
        <a:bodyPr/>
        <a:lstStyle/>
        <a:p>
          <a:endParaRPr lang="es-ES_tradnl"/>
        </a:p>
      </dgm:t>
    </dgm:pt>
    <dgm:pt modelId="{B9C8F8A5-390C-5345-9EE7-3E6C61BFC732}" type="sibTrans" cxnId="{FC8CE978-07B5-954B-8B35-BA8DD2489275}">
      <dgm:prSet/>
      <dgm:spPr/>
      <dgm:t>
        <a:bodyPr/>
        <a:lstStyle/>
        <a:p>
          <a:endParaRPr lang="es-ES_tradnl"/>
        </a:p>
      </dgm:t>
    </dgm:pt>
    <dgm:pt modelId="{4F6E57BA-0CD6-6E4D-99F3-C5425D589800}">
      <dgm:prSet/>
      <dgm:spPr/>
      <dgm:t>
        <a:bodyPr/>
        <a:lstStyle/>
        <a:p>
          <a:r>
            <a:rPr lang="es-ES_tradnl" dirty="0" err="1" smtClean="0"/>
            <a:t>Cypher</a:t>
          </a:r>
          <a:endParaRPr lang="es-ES_tradnl" dirty="0"/>
        </a:p>
      </dgm:t>
    </dgm:pt>
    <dgm:pt modelId="{B357EF78-AC19-0441-AEC8-84ECBC2EA6E3}" type="parTrans" cxnId="{A221ABD2-B814-A140-8D5C-69AB6C88F24C}">
      <dgm:prSet/>
      <dgm:spPr/>
      <dgm:t>
        <a:bodyPr/>
        <a:lstStyle/>
        <a:p>
          <a:endParaRPr lang="es-ES_tradnl"/>
        </a:p>
      </dgm:t>
    </dgm:pt>
    <dgm:pt modelId="{3B2FCB63-5B1A-754E-83A3-DD3193353B4D}" type="sibTrans" cxnId="{A221ABD2-B814-A140-8D5C-69AB6C88F24C}">
      <dgm:prSet/>
      <dgm:spPr/>
      <dgm:t>
        <a:bodyPr/>
        <a:lstStyle/>
        <a:p>
          <a:endParaRPr lang="es-ES_tradnl"/>
        </a:p>
      </dgm:t>
    </dgm:pt>
    <dgm:pt modelId="{BDECB864-4F40-DC40-BDC1-26DDD1F4A545}">
      <dgm:prSet/>
      <dgm:spPr/>
      <dgm:t>
        <a:bodyPr/>
        <a:lstStyle/>
        <a:p>
          <a:r>
            <a:rPr lang="es-ES_tradnl" dirty="0" smtClean="0"/>
            <a:t>Entorno Grafico</a:t>
          </a:r>
          <a:endParaRPr lang="es-ES_tradnl" dirty="0"/>
        </a:p>
      </dgm:t>
    </dgm:pt>
    <dgm:pt modelId="{9DF0A5B6-6BB3-9947-AC34-96BB5B344927}" type="parTrans" cxnId="{F542B777-E873-3F41-BAC2-7E9E2D5921DD}">
      <dgm:prSet/>
      <dgm:spPr/>
      <dgm:t>
        <a:bodyPr/>
        <a:lstStyle/>
        <a:p>
          <a:endParaRPr lang="es-ES_tradnl"/>
        </a:p>
      </dgm:t>
    </dgm:pt>
    <dgm:pt modelId="{5660A8B0-9349-F14B-A7E6-F21EDFB0ECEE}" type="sibTrans" cxnId="{F542B777-E873-3F41-BAC2-7E9E2D5921DD}">
      <dgm:prSet/>
      <dgm:spPr/>
      <dgm:t>
        <a:bodyPr/>
        <a:lstStyle/>
        <a:p>
          <a:endParaRPr lang="es-ES_tradnl"/>
        </a:p>
      </dgm:t>
    </dgm:pt>
    <dgm:pt modelId="{F8390B15-8F89-6942-AD15-0BE6D580F259}">
      <dgm:prSet/>
      <dgm:spPr/>
      <dgm:t>
        <a:bodyPr/>
        <a:lstStyle/>
        <a:p>
          <a:r>
            <a:rPr lang="es-ES_tradnl" dirty="0" smtClean="0"/>
            <a:t>Base de datos real</a:t>
          </a:r>
          <a:endParaRPr lang="es-ES_tradnl" dirty="0"/>
        </a:p>
      </dgm:t>
    </dgm:pt>
    <dgm:pt modelId="{7B2D1FEE-DAFB-E14A-88C7-C49D315A8DDB}" type="parTrans" cxnId="{DD2D146A-97A9-6D4D-A5D8-085DED47B43E}">
      <dgm:prSet/>
      <dgm:spPr/>
      <dgm:t>
        <a:bodyPr/>
        <a:lstStyle/>
        <a:p>
          <a:endParaRPr lang="es-ES_tradnl"/>
        </a:p>
      </dgm:t>
    </dgm:pt>
    <dgm:pt modelId="{6AA1C907-005B-9040-BE87-FF35DE09F421}" type="sibTrans" cxnId="{DD2D146A-97A9-6D4D-A5D8-085DED47B43E}">
      <dgm:prSet/>
      <dgm:spPr/>
      <dgm:t>
        <a:bodyPr/>
        <a:lstStyle/>
        <a:p>
          <a:endParaRPr lang="es-ES_tradnl"/>
        </a:p>
      </dgm:t>
    </dgm:pt>
    <dgm:pt modelId="{8B053A9F-58E3-1444-A6C4-BD749DA1FA92}" type="pres">
      <dgm:prSet presAssocID="{6F8BBA50-2C5C-A942-8CF5-197AA351BCC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_tradnl"/>
        </a:p>
      </dgm:t>
    </dgm:pt>
    <dgm:pt modelId="{40906914-0FB3-FC43-9A98-187143164A3E}" type="pres">
      <dgm:prSet presAssocID="{91296288-85F1-5F47-B575-A27D8CC62998}" presName="thickLine" presStyleLbl="alignNode1" presStyleIdx="0" presStyleCnt="5" custLinFactNeighborX="6244" custLinFactNeighborY="-66092"/>
      <dgm:spPr/>
      <dgm:t>
        <a:bodyPr/>
        <a:lstStyle/>
        <a:p>
          <a:endParaRPr lang="es-ES"/>
        </a:p>
      </dgm:t>
    </dgm:pt>
    <dgm:pt modelId="{D8952647-4382-524F-A1F9-B3186E41F179}" type="pres">
      <dgm:prSet presAssocID="{91296288-85F1-5F47-B575-A27D8CC62998}" presName="horz1" presStyleCnt="0"/>
      <dgm:spPr/>
      <dgm:t>
        <a:bodyPr/>
        <a:lstStyle/>
        <a:p>
          <a:endParaRPr lang="es-ES"/>
        </a:p>
      </dgm:t>
    </dgm:pt>
    <dgm:pt modelId="{F52FD1D5-C182-7A46-AAE5-DF941261EA7B}" type="pres">
      <dgm:prSet presAssocID="{91296288-85F1-5F47-B575-A27D8CC62998}" presName="tx1" presStyleLbl="revTx" presStyleIdx="0" presStyleCnt="5" custLinFactNeighborX="813" custLinFactNeighborY="8309"/>
      <dgm:spPr/>
      <dgm:t>
        <a:bodyPr/>
        <a:lstStyle/>
        <a:p>
          <a:endParaRPr lang="es-ES_tradnl"/>
        </a:p>
      </dgm:t>
    </dgm:pt>
    <dgm:pt modelId="{A31B8144-4CD9-A14C-9728-869B2E316419}" type="pres">
      <dgm:prSet presAssocID="{91296288-85F1-5F47-B575-A27D8CC62998}" presName="vert1" presStyleCnt="0"/>
      <dgm:spPr/>
      <dgm:t>
        <a:bodyPr/>
        <a:lstStyle/>
        <a:p>
          <a:endParaRPr lang="es-ES"/>
        </a:p>
      </dgm:t>
    </dgm:pt>
    <dgm:pt modelId="{A12AA64E-BE7B-7349-8954-5CF23CB10FCA}" type="pres">
      <dgm:prSet presAssocID="{FA0AA5B5-A472-4B4C-804A-EAE01D2A68C9}" presName="thickLine" presStyleLbl="alignNode1" presStyleIdx="1" presStyleCnt="5"/>
      <dgm:spPr/>
      <dgm:t>
        <a:bodyPr/>
        <a:lstStyle/>
        <a:p>
          <a:endParaRPr lang="es-ES"/>
        </a:p>
      </dgm:t>
    </dgm:pt>
    <dgm:pt modelId="{9F6B177D-26DA-DB4F-B053-E0A4453FA273}" type="pres">
      <dgm:prSet presAssocID="{FA0AA5B5-A472-4B4C-804A-EAE01D2A68C9}" presName="horz1" presStyleCnt="0"/>
      <dgm:spPr/>
      <dgm:t>
        <a:bodyPr/>
        <a:lstStyle/>
        <a:p>
          <a:endParaRPr lang="es-ES"/>
        </a:p>
      </dgm:t>
    </dgm:pt>
    <dgm:pt modelId="{359202C1-F116-6341-BE4C-1A2077EA0515}" type="pres">
      <dgm:prSet presAssocID="{FA0AA5B5-A472-4B4C-804A-EAE01D2A68C9}" presName="tx1" presStyleLbl="revTx" presStyleIdx="1" presStyleCnt="5"/>
      <dgm:spPr/>
      <dgm:t>
        <a:bodyPr/>
        <a:lstStyle/>
        <a:p>
          <a:endParaRPr lang="es-ES_tradnl"/>
        </a:p>
      </dgm:t>
    </dgm:pt>
    <dgm:pt modelId="{91F4B0CE-A3F4-A54E-AB34-19E54DB2AB6B}" type="pres">
      <dgm:prSet presAssocID="{FA0AA5B5-A472-4B4C-804A-EAE01D2A68C9}" presName="vert1" presStyleCnt="0"/>
      <dgm:spPr/>
      <dgm:t>
        <a:bodyPr/>
        <a:lstStyle/>
        <a:p>
          <a:endParaRPr lang="es-ES"/>
        </a:p>
      </dgm:t>
    </dgm:pt>
    <dgm:pt modelId="{B22F567F-CB93-E64D-849F-ABDCD554E7C2}" type="pres">
      <dgm:prSet presAssocID="{4F6E57BA-0CD6-6E4D-99F3-C5425D589800}" presName="thickLine" presStyleLbl="alignNode1" presStyleIdx="2" presStyleCnt="5"/>
      <dgm:spPr/>
      <dgm:t>
        <a:bodyPr/>
        <a:lstStyle/>
        <a:p>
          <a:endParaRPr lang="es-ES"/>
        </a:p>
      </dgm:t>
    </dgm:pt>
    <dgm:pt modelId="{C42B443E-2E82-5640-823E-EB794BC125D5}" type="pres">
      <dgm:prSet presAssocID="{4F6E57BA-0CD6-6E4D-99F3-C5425D589800}" presName="horz1" presStyleCnt="0"/>
      <dgm:spPr/>
      <dgm:t>
        <a:bodyPr/>
        <a:lstStyle/>
        <a:p>
          <a:endParaRPr lang="es-ES"/>
        </a:p>
      </dgm:t>
    </dgm:pt>
    <dgm:pt modelId="{51F6360F-235E-0D4A-BB28-266E74CAB032}" type="pres">
      <dgm:prSet presAssocID="{4F6E57BA-0CD6-6E4D-99F3-C5425D589800}" presName="tx1" presStyleLbl="revTx" presStyleIdx="2" presStyleCnt="5"/>
      <dgm:spPr/>
      <dgm:t>
        <a:bodyPr/>
        <a:lstStyle/>
        <a:p>
          <a:endParaRPr lang="es-ES_tradnl"/>
        </a:p>
      </dgm:t>
    </dgm:pt>
    <dgm:pt modelId="{7725E9C1-25BE-024B-8952-078125050FC2}" type="pres">
      <dgm:prSet presAssocID="{4F6E57BA-0CD6-6E4D-99F3-C5425D589800}" presName="vert1" presStyleCnt="0"/>
      <dgm:spPr/>
      <dgm:t>
        <a:bodyPr/>
        <a:lstStyle/>
        <a:p>
          <a:endParaRPr lang="es-ES"/>
        </a:p>
      </dgm:t>
    </dgm:pt>
    <dgm:pt modelId="{1381FF42-8915-DF40-9B0D-253094B4C7C0}" type="pres">
      <dgm:prSet presAssocID="{BDECB864-4F40-DC40-BDC1-26DDD1F4A545}" presName="thickLine" presStyleLbl="alignNode1" presStyleIdx="3" presStyleCnt="5"/>
      <dgm:spPr/>
      <dgm:t>
        <a:bodyPr/>
        <a:lstStyle/>
        <a:p>
          <a:endParaRPr lang="es-ES"/>
        </a:p>
      </dgm:t>
    </dgm:pt>
    <dgm:pt modelId="{D94FB6C3-B09A-2847-9945-C80F15A38447}" type="pres">
      <dgm:prSet presAssocID="{BDECB864-4F40-DC40-BDC1-26DDD1F4A545}" presName="horz1" presStyleCnt="0"/>
      <dgm:spPr/>
      <dgm:t>
        <a:bodyPr/>
        <a:lstStyle/>
        <a:p>
          <a:endParaRPr lang="es-ES"/>
        </a:p>
      </dgm:t>
    </dgm:pt>
    <dgm:pt modelId="{584909F7-12F7-344E-B244-F45B1FDCA5FB}" type="pres">
      <dgm:prSet presAssocID="{BDECB864-4F40-DC40-BDC1-26DDD1F4A545}" presName="tx1" presStyleLbl="revTx" presStyleIdx="3" presStyleCnt="5"/>
      <dgm:spPr/>
      <dgm:t>
        <a:bodyPr/>
        <a:lstStyle/>
        <a:p>
          <a:endParaRPr lang="es-ES_tradnl"/>
        </a:p>
      </dgm:t>
    </dgm:pt>
    <dgm:pt modelId="{972934D9-1E1E-2B47-9537-90B5FBC303E1}" type="pres">
      <dgm:prSet presAssocID="{BDECB864-4F40-DC40-BDC1-26DDD1F4A545}" presName="vert1" presStyleCnt="0"/>
      <dgm:spPr/>
      <dgm:t>
        <a:bodyPr/>
        <a:lstStyle/>
        <a:p>
          <a:endParaRPr lang="es-ES"/>
        </a:p>
      </dgm:t>
    </dgm:pt>
    <dgm:pt modelId="{11ED759B-33F8-5342-BD19-32E413605D98}" type="pres">
      <dgm:prSet presAssocID="{F8390B15-8F89-6942-AD15-0BE6D580F259}" presName="thickLine" presStyleLbl="alignNode1" presStyleIdx="4" presStyleCnt="5"/>
      <dgm:spPr/>
      <dgm:t>
        <a:bodyPr/>
        <a:lstStyle/>
        <a:p>
          <a:endParaRPr lang="es-ES"/>
        </a:p>
      </dgm:t>
    </dgm:pt>
    <dgm:pt modelId="{4FF1858F-1480-404F-BBEF-EF3485FD3B3E}" type="pres">
      <dgm:prSet presAssocID="{F8390B15-8F89-6942-AD15-0BE6D580F259}" presName="horz1" presStyleCnt="0"/>
      <dgm:spPr/>
      <dgm:t>
        <a:bodyPr/>
        <a:lstStyle/>
        <a:p>
          <a:endParaRPr lang="es-ES"/>
        </a:p>
      </dgm:t>
    </dgm:pt>
    <dgm:pt modelId="{350878BA-44CE-F648-87D9-F5217F07A6C3}" type="pres">
      <dgm:prSet presAssocID="{F8390B15-8F89-6942-AD15-0BE6D580F259}" presName="tx1" presStyleLbl="revTx" presStyleIdx="4" presStyleCnt="5"/>
      <dgm:spPr/>
      <dgm:t>
        <a:bodyPr/>
        <a:lstStyle/>
        <a:p>
          <a:endParaRPr lang="es-ES_tradnl"/>
        </a:p>
      </dgm:t>
    </dgm:pt>
    <dgm:pt modelId="{D52DC591-CA5E-0846-A170-CCA17B206677}" type="pres">
      <dgm:prSet presAssocID="{F8390B15-8F89-6942-AD15-0BE6D580F259}" presName="vert1" presStyleCnt="0"/>
      <dgm:spPr/>
      <dgm:t>
        <a:bodyPr/>
        <a:lstStyle/>
        <a:p>
          <a:endParaRPr lang="es-ES"/>
        </a:p>
      </dgm:t>
    </dgm:pt>
  </dgm:ptLst>
  <dgm:cxnLst>
    <dgm:cxn modelId="{FC8CE978-07B5-954B-8B35-BA8DD2489275}" srcId="{6F8BBA50-2C5C-A942-8CF5-197AA351BCCD}" destId="{FA0AA5B5-A472-4B4C-804A-EAE01D2A68C9}" srcOrd="1" destOrd="0" parTransId="{8B4E81D5-B447-9B45-B8E3-592C4B4DF45E}" sibTransId="{B9C8F8A5-390C-5345-9EE7-3E6C61BFC732}"/>
    <dgm:cxn modelId="{8EAF4514-E9E2-7E4B-AE5E-C058EDEE00D6}" srcId="{6F8BBA50-2C5C-A942-8CF5-197AA351BCCD}" destId="{91296288-85F1-5F47-B575-A27D8CC62998}" srcOrd="0" destOrd="0" parTransId="{902778E9-1E86-3247-894E-6AFB9B68B7D3}" sibTransId="{9D709B64-E838-4941-B049-07048ED77913}"/>
    <dgm:cxn modelId="{A68FD39D-4644-4809-A1FE-9A46120328B0}" type="presOf" srcId="{FA0AA5B5-A472-4B4C-804A-EAE01D2A68C9}" destId="{359202C1-F116-6341-BE4C-1A2077EA0515}" srcOrd="0" destOrd="0" presId="urn:microsoft.com/office/officeart/2008/layout/LinedList"/>
    <dgm:cxn modelId="{FB9A663C-DE24-429B-A108-CB5886F2DED9}" type="presOf" srcId="{4F6E57BA-0CD6-6E4D-99F3-C5425D589800}" destId="{51F6360F-235E-0D4A-BB28-266E74CAB032}" srcOrd="0" destOrd="0" presId="urn:microsoft.com/office/officeart/2008/layout/LinedList"/>
    <dgm:cxn modelId="{16C4F774-BE21-4323-BD7A-F6DFDAFCC7A3}" type="presOf" srcId="{BDECB864-4F40-DC40-BDC1-26DDD1F4A545}" destId="{584909F7-12F7-344E-B244-F45B1FDCA5FB}" srcOrd="0" destOrd="0" presId="urn:microsoft.com/office/officeart/2008/layout/LinedList"/>
    <dgm:cxn modelId="{67BE3564-531B-4FAB-8DC7-180FD0A272A1}" type="presOf" srcId="{6F8BBA50-2C5C-A942-8CF5-197AA351BCCD}" destId="{8B053A9F-58E3-1444-A6C4-BD749DA1FA92}" srcOrd="0" destOrd="0" presId="urn:microsoft.com/office/officeart/2008/layout/LinedList"/>
    <dgm:cxn modelId="{2E8AB31B-EC1B-4400-98BC-3C7FE2BC77F5}" type="presOf" srcId="{91296288-85F1-5F47-B575-A27D8CC62998}" destId="{F52FD1D5-C182-7A46-AAE5-DF941261EA7B}" srcOrd="0" destOrd="0" presId="urn:microsoft.com/office/officeart/2008/layout/LinedList"/>
    <dgm:cxn modelId="{DD2D146A-97A9-6D4D-A5D8-085DED47B43E}" srcId="{6F8BBA50-2C5C-A942-8CF5-197AA351BCCD}" destId="{F8390B15-8F89-6942-AD15-0BE6D580F259}" srcOrd="4" destOrd="0" parTransId="{7B2D1FEE-DAFB-E14A-88C7-C49D315A8DDB}" sibTransId="{6AA1C907-005B-9040-BE87-FF35DE09F421}"/>
    <dgm:cxn modelId="{CC7149EF-631B-4976-8B89-CDF2A06164BA}" type="presOf" srcId="{F8390B15-8F89-6942-AD15-0BE6D580F259}" destId="{350878BA-44CE-F648-87D9-F5217F07A6C3}" srcOrd="0" destOrd="0" presId="urn:microsoft.com/office/officeart/2008/layout/LinedList"/>
    <dgm:cxn modelId="{F542B777-E873-3F41-BAC2-7E9E2D5921DD}" srcId="{6F8BBA50-2C5C-A942-8CF5-197AA351BCCD}" destId="{BDECB864-4F40-DC40-BDC1-26DDD1F4A545}" srcOrd="3" destOrd="0" parTransId="{9DF0A5B6-6BB3-9947-AC34-96BB5B344927}" sibTransId="{5660A8B0-9349-F14B-A7E6-F21EDFB0ECEE}"/>
    <dgm:cxn modelId="{A221ABD2-B814-A140-8D5C-69AB6C88F24C}" srcId="{6F8BBA50-2C5C-A942-8CF5-197AA351BCCD}" destId="{4F6E57BA-0CD6-6E4D-99F3-C5425D589800}" srcOrd="2" destOrd="0" parTransId="{B357EF78-AC19-0441-AEC8-84ECBC2EA6E3}" sibTransId="{3B2FCB63-5B1A-754E-83A3-DD3193353B4D}"/>
    <dgm:cxn modelId="{4E6101E1-ADE7-4DE9-845D-24E03BD0CA56}" type="presParOf" srcId="{8B053A9F-58E3-1444-A6C4-BD749DA1FA92}" destId="{40906914-0FB3-FC43-9A98-187143164A3E}" srcOrd="0" destOrd="0" presId="urn:microsoft.com/office/officeart/2008/layout/LinedList"/>
    <dgm:cxn modelId="{B0212A84-155D-4AD4-B8B2-ACB87D75C502}" type="presParOf" srcId="{8B053A9F-58E3-1444-A6C4-BD749DA1FA92}" destId="{D8952647-4382-524F-A1F9-B3186E41F179}" srcOrd="1" destOrd="0" presId="urn:microsoft.com/office/officeart/2008/layout/LinedList"/>
    <dgm:cxn modelId="{7F82817B-846D-489C-91D5-59744D0799D3}" type="presParOf" srcId="{D8952647-4382-524F-A1F9-B3186E41F179}" destId="{F52FD1D5-C182-7A46-AAE5-DF941261EA7B}" srcOrd="0" destOrd="0" presId="urn:microsoft.com/office/officeart/2008/layout/LinedList"/>
    <dgm:cxn modelId="{641EBD45-2651-4E22-814B-4CE5C0897B28}" type="presParOf" srcId="{D8952647-4382-524F-A1F9-B3186E41F179}" destId="{A31B8144-4CD9-A14C-9728-869B2E316419}" srcOrd="1" destOrd="0" presId="urn:microsoft.com/office/officeart/2008/layout/LinedList"/>
    <dgm:cxn modelId="{E2BB3EF4-114C-42B4-ADFF-80EC59BCC034}" type="presParOf" srcId="{8B053A9F-58E3-1444-A6C4-BD749DA1FA92}" destId="{A12AA64E-BE7B-7349-8954-5CF23CB10FCA}" srcOrd="2" destOrd="0" presId="urn:microsoft.com/office/officeart/2008/layout/LinedList"/>
    <dgm:cxn modelId="{2E3C0BE0-B4ED-479C-A14D-86BE3038A0D1}" type="presParOf" srcId="{8B053A9F-58E3-1444-A6C4-BD749DA1FA92}" destId="{9F6B177D-26DA-DB4F-B053-E0A4453FA273}" srcOrd="3" destOrd="0" presId="urn:microsoft.com/office/officeart/2008/layout/LinedList"/>
    <dgm:cxn modelId="{A559BF91-6625-46BE-BAFC-E2D15CD45043}" type="presParOf" srcId="{9F6B177D-26DA-DB4F-B053-E0A4453FA273}" destId="{359202C1-F116-6341-BE4C-1A2077EA0515}" srcOrd="0" destOrd="0" presId="urn:microsoft.com/office/officeart/2008/layout/LinedList"/>
    <dgm:cxn modelId="{BA5E8EBF-F10B-40C5-B9A9-CA399C1C88DC}" type="presParOf" srcId="{9F6B177D-26DA-DB4F-B053-E0A4453FA273}" destId="{91F4B0CE-A3F4-A54E-AB34-19E54DB2AB6B}" srcOrd="1" destOrd="0" presId="urn:microsoft.com/office/officeart/2008/layout/LinedList"/>
    <dgm:cxn modelId="{1A1EB2EE-73D5-4139-9BE1-5D1F3856908A}" type="presParOf" srcId="{8B053A9F-58E3-1444-A6C4-BD749DA1FA92}" destId="{B22F567F-CB93-E64D-849F-ABDCD554E7C2}" srcOrd="4" destOrd="0" presId="urn:microsoft.com/office/officeart/2008/layout/LinedList"/>
    <dgm:cxn modelId="{EEE54798-F64D-4AC5-BBF7-5F33E1AFC24B}" type="presParOf" srcId="{8B053A9F-58E3-1444-A6C4-BD749DA1FA92}" destId="{C42B443E-2E82-5640-823E-EB794BC125D5}" srcOrd="5" destOrd="0" presId="urn:microsoft.com/office/officeart/2008/layout/LinedList"/>
    <dgm:cxn modelId="{A38324A3-E1EA-4379-BE95-C81D3CE25A70}" type="presParOf" srcId="{C42B443E-2E82-5640-823E-EB794BC125D5}" destId="{51F6360F-235E-0D4A-BB28-266E74CAB032}" srcOrd="0" destOrd="0" presId="urn:microsoft.com/office/officeart/2008/layout/LinedList"/>
    <dgm:cxn modelId="{1608C857-A799-48C3-8F79-4CFC568EBEFF}" type="presParOf" srcId="{C42B443E-2E82-5640-823E-EB794BC125D5}" destId="{7725E9C1-25BE-024B-8952-078125050FC2}" srcOrd="1" destOrd="0" presId="urn:microsoft.com/office/officeart/2008/layout/LinedList"/>
    <dgm:cxn modelId="{C74E3495-B9A6-4FFA-BEE3-69EE48763C90}" type="presParOf" srcId="{8B053A9F-58E3-1444-A6C4-BD749DA1FA92}" destId="{1381FF42-8915-DF40-9B0D-253094B4C7C0}" srcOrd="6" destOrd="0" presId="urn:microsoft.com/office/officeart/2008/layout/LinedList"/>
    <dgm:cxn modelId="{99845D55-D60A-4690-B59B-2BB3DE45A80D}" type="presParOf" srcId="{8B053A9F-58E3-1444-A6C4-BD749DA1FA92}" destId="{D94FB6C3-B09A-2847-9945-C80F15A38447}" srcOrd="7" destOrd="0" presId="urn:microsoft.com/office/officeart/2008/layout/LinedList"/>
    <dgm:cxn modelId="{4A1364E2-6D49-4B7A-A0CF-7832293496A5}" type="presParOf" srcId="{D94FB6C3-B09A-2847-9945-C80F15A38447}" destId="{584909F7-12F7-344E-B244-F45B1FDCA5FB}" srcOrd="0" destOrd="0" presId="urn:microsoft.com/office/officeart/2008/layout/LinedList"/>
    <dgm:cxn modelId="{8EF05C93-63EA-483C-953C-BE168FB3812C}" type="presParOf" srcId="{D94FB6C3-B09A-2847-9945-C80F15A38447}" destId="{972934D9-1E1E-2B47-9537-90B5FBC303E1}" srcOrd="1" destOrd="0" presId="urn:microsoft.com/office/officeart/2008/layout/LinedList"/>
    <dgm:cxn modelId="{8281811B-E67F-429A-97BE-A94C3BF181E7}" type="presParOf" srcId="{8B053A9F-58E3-1444-A6C4-BD749DA1FA92}" destId="{11ED759B-33F8-5342-BD19-32E413605D98}" srcOrd="8" destOrd="0" presId="urn:microsoft.com/office/officeart/2008/layout/LinedList"/>
    <dgm:cxn modelId="{746B335C-F208-4982-B398-B177645608E9}" type="presParOf" srcId="{8B053A9F-58E3-1444-A6C4-BD749DA1FA92}" destId="{4FF1858F-1480-404F-BBEF-EF3485FD3B3E}" srcOrd="9" destOrd="0" presId="urn:microsoft.com/office/officeart/2008/layout/LinedList"/>
    <dgm:cxn modelId="{1E8EA037-6B14-471D-BECD-BF43EC1D4B91}" type="presParOf" srcId="{4FF1858F-1480-404F-BBEF-EF3485FD3B3E}" destId="{350878BA-44CE-F648-87D9-F5217F07A6C3}" srcOrd="0" destOrd="0" presId="urn:microsoft.com/office/officeart/2008/layout/LinedList"/>
    <dgm:cxn modelId="{E5B1724B-9832-4AC4-AF76-18ED6020F977}" type="presParOf" srcId="{4FF1858F-1480-404F-BBEF-EF3485FD3B3E}" destId="{D52DC591-CA5E-0846-A170-CCA17B206677}" srcOrd="1" destOrd="0" presId="urn:microsoft.com/office/officeart/2008/layout/LinedList"/>
  </dgm:cxnLst>
  <dgm:bg>
    <a:noFill/>
    <a:effectLst>
      <a:softEdge rad="0"/>
    </a:effectLst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AA008E-5085-483A-8124-8F53BC20F57A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ES"/>
        </a:p>
      </dgm:t>
    </dgm:pt>
    <dgm:pt modelId="{29F4F091-B255-475C-9E1E-F841043BB10C}">
      <dgm:prSet phldrT="[Texto]" custT="1"/>
      <dgm:spPr/>
      <dgm:t>
        <a:bodyPr/>
        <a:lstStyle/>
        <a:p>
          <a:endParaRPr lang="en-US" sz="2800" b="1" noProof="0" dirty="0">
            <a:latin typeface="+mn-lt"/>
          </a:endParaRPr>
        </a:p>
      </dgm:t>
    </dgm:pt>
    <dgm:pt modelId="{363037FE-07D1-4FFB-B21D-FB9254C1EB38}" type="parTrans" cxnId="{D601BF9C-6780-4089-A4A9-5D42A222B898}">
      <dgm:prSet/>
      <dgm:spPr/>
      <dgm:t>
        <a:bodyPr/>
        <a:lstStyle/>
        <a:p>
          <a:endParaRPr lang="es-ES" sz="2800"/>
        </a:p>
      </dgm:t>
    </dgm:pt>
    <dgm:pt modelId="{BDA06941-E5BF-4394-8AF7-044ED64F21C1}" type="sibTrans" cxnId="{D601BF9C-6780-4089-A4A9-5D42A222B898}">
      <dgm:prSet/>
      <dgm:spPr/>
      <dgm:t>
        <a:bodyPr/>
        <a:lstStyle/>
        <a:p>
          <a:endParaRPr lang="es-ES" sz="2800"/>
        </a:p>
      </dgm:t>
    </dgm:pt>
    <dgm:pt modelId="{9C671987-0FE9-4934-BDB0-EF00A1432945}" type="pres">
      <dgm:prSet presAssocID="{FCAA008E-5085-483A-8124-8F53BC20F57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55C89822-4861-443E-8DF9-B694073869B1}" type="pres">
      <dgm:prSet presAssocID="{29F4F091-B255-475C-9E1E-F841043BB10C}" presName="thickLine" presStyleLbl="alignNode1" presStyleIdx="0" presStyleCnt="1"/>
      <dgm:spPr>
        <a:ln>
          <a:solidFill>
            <a:schemeClr val="accent1"/>
          </a:solidFill>
        </a:ln>
      </dgm:spPr>
      <dgm:t>
        <a:bodyPr/>
        <a:lstStyle/>
        <a:p>
          <a:endParaRPr lang="es-ES"/>
        </a:p>
      </dgm:t>
    </dgm:pt>
    <dgm:pt modelId="{F107C9EB-9C44-4070-8532-086181951474}" type="pres">
      <dgm:prSet presAssocID="{29F4F091-B255-475C-9E1E-F841043BB10C}" presName="horz1" presStyleCnt="0"/>
      <dgm:spPr/>
    </dgm:pt>
    <dgm:pt modelId="{1405F296-2D4E-4862-835D-F10BC50CD401}" type="pres">
      <dgm:prSet presAssocID="{29F4F091-B255-475C-9E1E-F841043BB10C}" presName="tx1" presStyleLbl="revTx" presStyleIdx="0" presStyleCnt="1"/>
      <dgm:spPr/>
      <dgm:t>
        <a:bodyPr/>
        <a:lstStyle/>
        <a:p>
          <a:endParaRPr lang="es-ES"/>
        </a:p>
      </dgm:t>
    </dgm:pt>
    <dgm:pt modelId="{2E881289-809F-4C1E-8048-01095E76480B}" type="pres">
      <dgm:prSet presAssocID="{29F4F091-B255-475C-9E1E-F841043BB10C}" presName="vert1" presStyleCnt="0"/>
      <dgm:spPr/>
    </dgm:pt>
  </dgm:ptLst>
  <dgm:cxnLst>
    <dgm:cxn modelId="{50889D54-7306-47AF-8529-9048AC75C000}" type="presOf" srcId="{FCAA008E-5085-483A-8124-8F53BC20F57A}" destId="{9C671987-0FE9-4934-BDB0-EF00A1432945}" srcOrd="0" destOrd="0" presId="urn:microsoft.com/office/officeart/2008/layout/LinedList"/>
    <dgm:cxn modelId="{72974BFA-AC65-4FB0-A6A2-7E04B98400E6}" type="presOf" srcId="{29F4F091-B255-475C-9E1E-F841043BB10C}" destId="{1405F296-2D4E-4862-835D-F10BC50CD401}" srcOrd="0" destOrd="0" presId="urn:microsoft.com/office/officeart/2008/layout/LinedList"/>
    <dgm:cxn modelId="{D601BF9C-6780-4089-A4A9-5D42A222B898}" srcId="{FCAA008E-5085-483A-8124-8F53BC20F57A}" destId="{29F4F091-B255-475C-9E1E-F841043BB10C}" srcOrd="0" destOrd="0" parTransId="{363037FE-07D1-4FFB-B21D-FB9254C1EB38}" sibTransId="{BDA06941-E5BF-4394-8AF7-044ED64F21C1}"/>
    <dgm:cxn modelId="{269F0CE4-2879-4B92-BA23-2F90C168397F}" type="presParOf" srcId="{9C671987-0FE9-4934-BDB0-EF00A1432945}" destId="{55C89822-4861-443E-8DF9-B694073869B1}" srcOrd="0" destOrd="0" presId="urn:microsoft.com/office/officeart/2008/layout/LinedList"/>
    <dgm:cxn modelId="{7F94B475-37BB-4ED1-B8BE-0817FADC313A}" type="presParOf" srcId="{9C671987-0FE9-4934-BDB0-EF00A1432945}" destId="{F107C9EB-9C44-4070-8532-086181951474}" srcOrd="1" destOrd="0" presId="urn:microsoft.com/office/officeart/2008/layout/LinedList"/>
    <dgm:cxn modelId="{5FA49A93-63FB-425D-97E2-CC5A5C269A73}" type="presParOf" srcId="{F107C9EB-9C44-4070-8532-086181951474}" destId="{1405F296-2D4E-4862-835D-F10BC50CD401}" srcOrd="0" destOrd="0" presId="urn:microsoft.com/office/officeart/2008/layout/LinedList"/>
    <dgm:cxn modelId="{AEDA78FC-7E2D-4555-894A-A54C72F40B71}" type="presParOf" srcId="{F107C9EB-9C44-4070-8532-086181951474}" destId="{2E881289-809F-4C1E-8048-01095E76480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8BBA50-2C5C-A942-8CF5-197AA351BCCD}" type="doc">
      <dgm:prSet loTypeId="urn:microsoft.com/office/officeart/2008/layout/LinedList" loCatId="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s-ES_tradnl"/>
        </a:p>
      </dgm:t>
    </dgm:pt>
    <dgm:pt modelId="{91296288-85F1-5F47-B575-A27D8CC62998}">
      <dgm:prSet phldrT="[Texto]" custT="1"/>
      <dgm:spPr/>
      <dgm:t>
        <a:bodyPr/>
        <a:lstStyle/>
        <a:p>
          <a:r>
            <a:rPr lang="es-ES_tradnl" sz="3000" dirty="0" smtClean="0"/>
            <a:t>Teoría de Grafos</a:t>
          </a:r>
          <a:endParaRPr lang="es-ES_tradnl" sz="3000" dirty="0"/>
        </a:p>
      </dgm:t>
    </dgm:pt>
    <dgm:pt modelId="{902778E9-1E86-3247-894E-6AFB9B68B7D3}" type="parTrans" cxnId="{8EAF4514-E9E2-7E4B-AE5E-C058EDEE00D6}">
      <dgm:prSet/>
      <dgm:spPr/>
      <dgm:t>
        <a:bodyPr/>
        <a:lstStyle/>
        <a:p>
          <a:endParaRPr lang="es-ES_tradnl"/>
        </a:p>
      </dgm:t>
    </dgm:pt>
    <dgm:pt modelId="{9D709B64-E838-4941-B049-07048ED77913}" type="sibTrans" cxnId="{8EAF4514-E9E2-7E4B-AE5E-C058EDEE00D6}">
      <dgm:prSet/>
      <dgm:spPr/>
      <dgm:t>
        <a:bodyPr/>
        <a:lstStyle/>
        <a:p>
          <a:endParaRPr lang="es-ES_tradnl"/>
        </a:p>
      </dgm:t>
    </dgm:pt>
    <dgm:pt modelId="{FA0AA5B5-A472-4B4C-804A-EAE01D2A68C9}">
      <dgm:prSet phldrT="[Texto]" custT="1"/>
      <dgm:spPr/>
      <dgm:t>
        <a:bodyPr/>
        <a:lstStyle/>
        <a:p>
          <a:r>
            <a:rPr lang="es-ES_tradnl" sz="3000" dirty="0" smtClean="0"/>
            <a:t>Instalación</a:t>
          </a:r>
          <a:endParaRPr lang="es-ES_tradnl" sz="3000" dirty="0"/>
        </a:p>
      </dgm:t>
    </dgm:pt>
    <dgm:pt modelId="{8B4E81D5-B447-9B45-B8E3-592C4B4DF45E}" type="parTrans" cxnId="{FC8CE978-07B5-954B-8B35-BA8DD2489275}">
      <dgm:prSet/>
      <dgm:spPr/>
      <dgm:t>
        <a:bodyPr/>
        <a:lstStyle/>
        <a:p>
          <a:endParaRPr lang="es-ES_tradnl"/>
        </a:p>
      </dgm:t>
    </dgm:pt>
    <dgm:pt modelId="{B9C8F8A5-390C-5345-9EE7-3E6C61BFC732}" type="sibTrans" cxnId="{FC8CE978-07B5-954B-8B35-BA8DD2489275}">
      <dgm:prSet/>
      <dgm:spPr/>
      <dgm:t>
        <a:bodyPr/>
        <a:lstStyle/>
        <a:p>
          <a:endParaRPr lang="es-ES_tradnl"/>
        </a:p>
      </dgm:t>
    </dgm:pt>
    <dgm:pt modelId="{4F6E57BA-0CD6-6E4D-99F3-C5425D589800}">
      <dgm:prSet/>
      <dgm:spPr/>
      <dgm:t>
        <a:bodyPr/>
        <a:lstStyle/>
        <a:p>
          <a:r>
            <a:rPr lang="es-ES_tradnl" dirty="0" err="1" smtClean="0"/>
            <a:t>Cypher</a:t>
          </a:r>
          <a:endParaRPr lang="es-ES_tradnl" dirty="0"/>
        </a:p>
      </dgm:t>
    </dgm:pt>
    <dgm:pt modelId="{B357EF78-AC19-0441-AEC8-84ECBC2EA6E3}" type="parTrans" cxnId="{A221ABD2-B814-A140-8D5C-69AB6C88F24C}">
      <dgm:prSet/>
      <dgm:spPr/>
      <dgm:t>
        <a:bodyPr/>
        <a:lstStyle/>
        <a:p>
          <a:endParaRPr lang="es-ES_tradnl"/>
        </a:p>
      </dgm:t>
    </dgm:pt>
    <dgm:pt modelId="{3B2FCB63-5B1A-754E-83A3-DD3193353B4D}" type="sibTrans" cxnId="{A221ABD2-B814-A140-8D5C-69AB6C88F24C}">
      <dgm:prSet/>
      <dgm:spPr/>
      <dgm:t>
        <a:bodyPr/>
        <a:lstStyle/>
        <a:p>
          <a:endParaRPr lang="es-ES_tradnl"/>
        </a:p>
      </dgm:t>
    </dgm:pt>
    <dgm:pt modelId="{BDECB864-4F40-DC40-BDC1-26DDD1F4A545}">
      <dgm:prSet/>
      <dgm:spPr/>
      <dgm:t>
        <a:bodyPr/>
        <a:lstStyle/>
        <a:p>
          <a:r>
            <a:rPr lang="es-ES_tradnl" dirty="0" smtClean="0"/>
            <a:t>Entorno Grafico</a:t>
          </a:r>
          <a:endParaRPr lang="es-ES_tradnl" dirty="0"/>
        </a:p>
      </dgm:t>
    </dgm:pt>
    <dgm:pt modelId="{9DF0A5B6-6BB3-9947-AC34-96BB5B344927}" type="parTrans" cxnId="{F542B777-E873-3F41-BAC2-7E9E2D5921DD}">
      <dgm:prSet/>
      <dgm:spPr/>
      <dgm:t>
        <a:bodyPr/>
        <a:lstStyle/>
        <a:p>
          <a:endParaRPr lang="es-ES_tradnl"/>
        </a:p>
      </dgm:t>
    </dgm:pt>
    <dgm:pt modelId="{5660A8B0-9349-F14B-A7E6-F21EDFB0ECEE}" type="sibTrans" cxnId="{F542B777-E873-3F41-BAC2-7E9E2D5921DD}">
      <dgm:prSet/>
      <dgm:spPr/>
      <dgm:t>
        <a:bodyPr/>
        <a:lstStyle/>
        <a:p>
          <a:endParaRPr lang="es-ES_tradnl"/>
        </a:p>
      </dgm:t>
    </dgm:pt>
    <dgm:pt modelId="{F8390B15-8F89-6942-AD15-0BE6D580F259}">
      <dgm:prSet/>
      <dgm:spPr/>
      <dgm:t>
        <a:bodyPr/>
        <a:lstStyle/>
        <a:p>
          <a:r>
            <a:rPr lang="es-ES_tradnl" dirty="0" smtClean="0"/>
            <a:t>Base de datos real</a:t>
          </a:r>
          <a:endParaRPr lang="es-ES_tradnl" dirty="0"/>
        </a:p>
      </dgm:t>
    </dgm:pt>
    <dgm:pt modelId="{7B2D1FEE-DAFB-E14A-88C7-C49D315A8DDB}" type="parTrans" cxnId="{DD2D146A-97A9-6D4D-A5D8-085DED47B43E}">
      <dgm:prSet/>
      <dgm:spPr/>
      <dgm:t>
        <a:bodyPr/>
        <a:lstStyle/>
        <a:p>
          <a:endParaRPr lang="es-ES_tradnl"/>
        </a:p>
      </dgm:t>
    </dgm:pt>
    <dgm:pt modelId="{6AA1C907-005B-9040-BE87-FF35DE09F421}" type="sibTrans" cxnId="{DD2D146A-97A9-6D4D-A5D8-085DED47B43E}">
      <dgm:prSet/>
      <dgm:spPr/>
      <dgm:t>
        <a:bodyPr/>
        <a:lstStyle/>
        <a:p>
          <a:endParaRPr lang="es-ES_tradnl"/>
        </a:p>
      </dgm:t>
    </dgm:pt>
    <dgm:pt modelId="{8B053A9F-58E3-1444-A6C4-BD749DA1FA92}" type="pres">
      <dgm:prSet presAssocID="{6F8BBA50-2C5C-A942-8CF5-197AA351BCC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_tradnl"/>
        </a:p>
      </dgm:t>
    </dgm:pt>
    <dgm:pt modelId="{40906914-0FB3-FC43-9A98-187143164A3E}" type="pres">
      <dgm:prSet presAssocID="{91296288-85F1-5F47-B575-A27D8CC62998}" presName="thickLine" presStyleLbl="alignNode1" presStyleIdx="0" presStyleCnt="5" custLinFactNeighborX="6244" custLinFactNeighborY="-66092"/>
      <dgm:spPr/>
      <dgm:t>
        <a:bodyPr/>
        <a:lstStyle/>
        <a:p>
          <a:endParaRPr lang="es-ES"/>
        </a:p>
      </dgm:t>
    </dgm:pt>
    <dgm:pt modelId="{D8952647-4382-524F-A1F9-B3186E41F179}" type="pres">
      <dgm:prSet presAssocID="{91296288-85F1-5F47-B575-A27D8CC62998}" presName="horz1" presStyleCnt="0"/>
      <dgm:spPr/>
      <dgm:t>
        <a:bodyPr/>
        <a:lstStyle/>
        <a:p>
          <a:endParaRPr lang="es-ES"/>
        </a:p>
      </dgm:t>
    </dgm:pt>
    <dgm:pt modelId="{F52FD1D5-C182-7A46-AAE5-DF941261EA7B}" type="pres">
      <dgm:prSet presAssocID="{91296288-85F1-5F47-B575-A27D8CC62998}" presName="tx1" presStyleLbl="revTx" presStyleIdx="0" presStyleCnt="5" custLinFactNeighborX="813" custLinFactNeighborY="8309"/>
      <dgm:spPr/>
      <dgm:t>
        <a:bodyPr/>
        <a:lstStyle/>
        <a:p>
          <a:endParaRPr lang="es-ES_tradnl"/>
        </a:p>
      </dgm:t>
    </dgm:pt>
    <dgm:pt modelId="{A31B8144-4CD9-A14C-9728-869B2E316419}" type="pres">
      <dgm:prSet presAssocID="{91296288-85F1-5F47-B575-A27D8CC62998}" presName="vert1" presStyleCnt="0"/>
      <dgm:spPr/>
      <dgm:t>
        <a:bodyPr/>
        <a:lstStyle/>
        <a:p>
          <a:endParaRPr lang="es-ES"/>
        </a:p>
      </dgm:t>
    </dgm:pt>
    <dgm:pt modelId="{A12AA64E-BE7B-7349-8954-5CF23CB10FCA}" type="pres">
      <dgm:prSet presAssocID="{FA0AA5B5-A472-4B4C-804A-EAE01D2A68C9}" presName="thickLine" presStyleLbl="alignNode1" presStyleIdx="1" presStyleCnt="5"/>
      <dgm:spPr/>
      <dgm:t>
        <a:bodyPr/>
        <a:lstStyle/>
        <a:p>
          <a:endParaRPr lang="es-ES"/>
        </a:p>
      </dgm:t>
    </dgm:pt>
    <dgm:pt modelId="{9F6B177D-26DA-DB4F-B053-E0A4453FA273}" type="pres">
      <dgm:prSet presAssocID="{FA0AA5B5-A472-4B4C-804A-EAE01D2A68C9}" presName="horz1" presStyleCnt="0"/>
      <dgm:spPr/>
      <dgm:t>
        <a:bodyPr/>
        <a:lstStyle/>
        <a:p>
          <a:endParaRPr lang="es-ES"/>
        </a:p>
      </dgm:t>
    </dgm:pt>
    <dgm:pt modelId="{359202C1-F116-6341-BE4C-1A2077EA0515}" type="pres">
      <dgm:prSet presAssocID="{FA0AA5B5-A472-4B4C-804A-EAE01D2A68C9}" presName="tx1" presStyleLbl="revTx" presStyleIdx="1" presStyleCnt="5"/>
      <dgm:spPr/>
      <dgm:t>
        <a:bodyPr/>
        <a:lstStyle/>
        <a:p>
          <a:endParaRPr lang="es-ES_tradnl"/>
        </a:p>
      </dgm:t>
    </dgm:pt>
    <dgm:pt modelId="{91F4B0CE-A3F4-A54E-AB34-19E54DB2AB6B}" type="pres">
      <dgm:prSet presAssocID="{FA0AA5B5-A472-4B4C-804A-EAE01D2A68C9}" presName="vert1" presStyleCnt="0"/>
      <dgm:spPr/>
      <dgm:t>
        <a:bodyPr/>
        <a:lstStyle/>
        <a:p>
          <a:endParaRPr lang="es-ES"/>
        </a:p>
      </dgm:t>
    </dgm:pt>
    <dgm:pt modelId="{B22F567F-CB93-E64D-849F-ABDCD554E7C2}" type="pres">
      <dgm:prSet presAssocID="{4F6E57BA-0CD6-6E4D-99F3-C5425D589800}" presName="thickLine" presStyleLbl="alignNode1" presStyleIdx="2" presStyleCnt="5"/>
      <dgm:spPr/>
      <dgm:t>
        <a:bodyPr/>
        <a:lstStyle/>
        <a:p>
          <a:endParaRPr lang="es-ES"/>
        </a:p>
      </dgm:t>
    </dgm:pt>
    <dgm:pt modelId="{C42B443E-2E82-5640-823E-EB794BC125D5}" type="pres">
      <dgm:prSet presAssocID="{4F6E57BA-0CD6-6E4D-99F3-C5425D589800}" presName="horz1" presStyleCnt="0"/>
      <dgm:spPr/>
      <dgm:t>
        <a:bodyPr/>
        <a:lstStyle/>
        <a:p>
          <a:endParaRPr lang="es-ES"/>
        </a:p>
      </dgm:t>
    </dgm:pt>
    <dgm:pt modelId="{51F6360F-235E-0D4A-BB28-266E74CAB032}" type="pres">
      <dgm:prSet presAssocID="{4F6E57BA-0CD6-6E4D-99F3-C5425D589800}" presName="tx1" presStyleLbl="revTx" presStyleIdx="2" presStyleCnt="5"/>
      <dgm:spPr/>
      <dgm:t>
        <a:bodyPr/>
        <a:lstStyle/>
        <a:p>
          <a:endParaRPr lang="es-ES_tradnl"/>
        </a:p>
      </dgm:t>
    </dgm:pt>
    <dgm:pt modelId="{7725E9C1-25BE-024B-8952-078125050FC2}" type="pres">
      <dgm:prSet presAssocID="{4F6E57BA-0CD6-6E4D-99F3-C5425D589800}" presName="vert1" presStyleCnt="0"/>
      <dgm:spPr/>
      <dgm:t>
        <a:bodyPr/>
        <a:lstStyle/>
        <a:p>
          <a:endParaRPr lang="es-ES"/>
        </a:p>
      </dgm:t>
    </dgm:pt>
    <dgm:pt modelId="{1381FF42-8915-DF40-9B0D-253094B4C7C0}" type="pres">
      <dgm:prSet presAssocID="{BDECB864-4F40-DC40-BDC1-26DDD1F4A545}" presName="thickLine" presStyleLbl="alignNode1" presStyleIdx="3" presStyleCnt="5"/>
      <dgm:spPr/>
      <dgm:t>
        <a:bodyPr/>
        <a:lstStyle/>
        <a:p>
          <a:endParaRPr lang="es-ES"/>
        </a:p>
      </dgm:t>
    </dgm:pt>
    <dgm:pt modelId="{D94FB6C3-B09A-2847-9945-C80F15A38447}" type="pres">
      <dgm:prSet presAssocID="{BDECB864-4F40-DC40-BDC1-26DDD1F4A545}" presName="horz1" presStyleCnt="0"/>
      <dgm:spPr/>
      <dgm:t>
        <a:bodyPr/>
        <a:lstStyle/>
        <a:p>
          <a:endParaRPr lang="es-ES"/>
        </a:p>
      </dgm:t>
    </dgm:pt>
    <dgm:pt modelId="{584909F7-12F7-344E-B244-F45B1FDCA5FB}" type="pres">
      <dgm:prSet presAssocID="{BDECB864-4F40-DC40-BDC1-26DDD1F4A545}" presName="tx1" presStyleLbl="revTx" presStyleIdx="3" presStyleCnt="5"/>
      <dgm:spPr/>
      <dgm:t>
        <a:bodyPr/>
        <a:lstStyle/>
        <a:p>
          <a:endParaRPr lang="es-ES_tradnl"/>
        </a:p>
      </dgm:t>
    </dgm:pt>
    <dgm:pt modelId="{972934D9-1E1E-2B47-9537-90B5FBC303E1}" type="pres">
      <dgm:prSet presAssocID="{BDECB864-4F40-DC40-BDC1-26DDD1F4A545}" presName="vert1" presStyleCnt="0"/>
      <dgm:spPr/>
      <dgm:t>
        <a:bodyPr/>
        <a:lstStyle/>
        <a:p>
          <a:endParaRPr lang="es-ES"/>
        </a:p>
      </dgm:t>
    </dgm:pt>
    <dgm:pt modelId="{11ED759B-33F8-5342-BD19-32E413605D98}" type="pres">
      <dgm:prSet presAssocID="{F8390B15-8F89-6942-AD15-0BE6D580F259}" presName="thickLine" presStyleLbl="alignNode1" presStyleIdx="4" presStyleCnt="5"/>
      <dgm:spPr/>
      <dgm:t>
        <a:bodyPr/>
        <a:lstStyle/>
        <a:p>
          <a:endParaRPr lang="es-ES"/>
        </a:p>
      </dgm:t>
    </dgm:pt>
    <dgm:pt modelId="{4FF1858F-1480-404F-BBEF-EF3485FD3B3E}" type="pres">
      <dgm:prSet presAssocID="{F8390B15-8F89-6942-AD15-0BE6D580F259}" presName="horz1" presStyleCnt="0"/>
      <dgm:spPr/>
      <dgm:t>
        <a:bodyPr/>
        <a:lstStyle/>
        <a:p>
          <a:endParaRPr lang="es-ES"/>
        </a:p>
      </dgm:t>
    </dgm:pt>
    <dgm:pt modelId="{350878BA-44CE-F648-87D9-F5217F07A6C3}" type="pres">
      <dgm:prSet presAssocID="{F8390B15-8F89-6942-AD15-0BE6D580F259}" presName="tx1" presStyleLbl="revTx" presStyleIdx="4" presStyleCnt="5"/>
      <dgm:spPr/>
      <dgm:t>
        <a:bodyPr/>
        <a:lstStyle/>
        <a:p>
          <a:endParaRPr lang="es-ES_tradnl"/>
        </a:p>
      </dgm:t>
    </dgm:pt>
    <dgm:pt modelId="{D52DC591-CA5E-0846-A170-CCA17B206677}" type="pres">
      <dgm:prSet presAssocID="{F8390B15-8F89-6942-AD15-0BE6D580F259}" presName="vert1" presStyleCnt="0"/>
      <dgm:spPr/>
      <dgm:t>
        <a:bodyPr/>
        <a:lstStyle/>
        <a:p>
          <a:endParaRPr lang="es-ES"/>
        </a:p>
      </dgm:t>
    </dgm:pt>
  </dgm:ptLst>
  <dgm:cxnLst>
    <dgm:cxn modelId="{A949C47A-7F90-4912-A9E4-7A39B2F27F0D}" type="presOf" srcId="{6F8BBA50-2C5C-A942-8CF5-197AA351BCCD}" destId="{8B053A9F-58E3-1444-A6C4-BD749DA1FA92}" srcOrd="0" destOrd="0" presId="urn:microsoft.com/office/officeart/2008/layout/LinedList"/>
    <dgm:cxn modelId="{FC8CE978-07B5-954B-8B35-BA8DD2489275}" srcId="{6F8BBA50-2C5C-A942-8CF5-197AA351BCCD}" destId="{FA0AA5B5-A472-4B4C-804A-EAE01D2A68C9}" srcOrd="1" destOrd="0" parTransId="{8B4E81D5-B447-9B45-B8E3-592C4B4DF45E}" sibTransId="{B9C8F8A5-390C-5345-9EE7-3E6C61BFC732}"/>
    <dgm:cxn modelId="{8EAF4514-E9E2-7E4B-AE5E-C058EDEE00D6}" srcId="{6F8BBA50-2C5C-A942-8CF5-197AA351BCCD}" destId="{91296288-85F1-5F47-B575-A27D8CC62998}" srcOrd="0" destOrd="0" parTransId="{902778E9-1E86-3247-894E-6AFB9B68B7D3}" sibTransId="{9D709B64-E838-4941-B049-07048ED77913}"/>
    <dgm:cxn modelId="{EE5CD989-4C6B-4176-A4B2-60AE09728458}" type="presOf" srcId="{4F6E57BA-0CD6-6E4D-99F3-C5425D589800}" destId="{51F6360F-235E-0D4A-BB28-266E74CAB032}" srcOrd="0" destOrd="0" presId="urn:microsoft.com/office/officeart/2008/layout/LinedList"/>
    <dgm:cxn modelId="{10037165-0212-4678-BE73-12989FDF67CF}" type="presOf" srcId="{91296288-85F1-5F47-B575-A27D8CC62998}" destId="{F52FD1D5-C182-7A46-AAE5-DF941261EA7B}" srcOrd="0" destOrd="0" presId="urn:microsoft.com/office/officeart/2008/layout/LinedList"/>
    <dgm:cxn modelId="{29AC3DD6-4332-43FD-AC38-7D99B227CA0F}" type="presOf" srcId="{BDECB864-4F40-DC40-BDC1-26DDD1F4A545}" destId="{584909F7-12F7-344E-B244-F45B1FDCA5FB}" srcOrd="0" destOrd="0" presId="urn:microsoft.com/office/officeart/2008/layout/LinedList"/>
    <dgm:cxn modelId="{DD2D146A-97A9-6D4D-A5D8-085DED47B43E}" srcId="{6F8BBA50-2C5C-A942-8CF5-197AA351BCCD}" destId="{F8390B15-8F89-6942-AD15-0BE6D580F259}" srcOrd="4" destOrd="0" parTransId="{7B2D1FEE-DAFB-E14A-88C7-C49D315A8DDB}" sibTransId="{6AA1C907-005B-9040-BE87-FF35DE09F421}"/>
    <dgm:cxn modelId="{F542B777-E873-3F41-BAC2-7E9E2D5921DD}" srcId="{6F8BBA50-2C5C-A942-8CF5-197AA351BCCD}" destId="{BDECB864-4F40-DC40-BDC1-26DDD1F4A545}" srcOrd="3" destOrd="0" parTransId="{9DF0A5B6-6BB3-9947-AC34-96BB5B344927}" sibTransId="{5660A8B0-9349-F14B-A7E6-F21EDFB0ECEE}"/>
    <dgm:cxn modelId="{A221ABD2-B814-A140-8D5C-69AB6C88F24C}" srcId="{6F8BBA50-2C5C-A942-8CF5-197AA351BCCD}" destId="{4F6E57BA-0CD6-6E4D-99F3-C5425D589800}" srcOrd="2" destOrd="0" parTransId="{B357EF78-AC19-0441-AEC8-84ECBC2EA6E3}" sibTransId="{3B2FCB63-5B1A-754E-83A3-DD3193353B4D}"/>
    <dgm:cxn modelId="{D4305D89-9B29-41CD-B4E2-F9E16952BB20}" type="presOf" srcId="{FA0AA5B5-A472-4B4C-804A-EAE01D2A68C9}" destId="{359202C1-F116-6341-BE4C-1A2077EA0515}" srcOrd="0" destOrd="0" presId="urn:microsoft.com/office/officeart/2008/layout/LinedList"/>
    <dgm:cxn modelId="{EEA0E556-6272-44F8-A529-29FD1BD4F93B}" type="presOf" srcId="{F8390B15-8F89-6942-AD15-0BE6D580F259}" destId="{350878BA-44CE-F648-87D9-F5217F07A6C3}" srcOrd="0" destOrd="0" presId="urn:microsoft.com/office/officeart/2008/layout/LinedList"/>
    <dgm:cxn modelId="{48161762-FB55-447D-8D46-6696D3845D29}" type="presParOf" srcId="{8B053A9F-58E3-1444-A6C4-BD749DA1FA92}" destId="{40906914-0FB3-FC43-9A98-187143164A3E}" srcOrd="0" destOrd="0" presId="urn:microsoft.com/office/officeart/2008/layout/LinedList"/>
    <dgm:cxn modelId="{07ED370D-1A92-4401-9BB2-0768EC6D29B9}" type="presParOf" srcId="{8B053A9F-58E3-1444-A6C4-BD749DA1FA92}" destId="{D8952647-4382-524F-A1F9-B3186E41F179}" srcOrd="1" destOrd="0" presId="urn:microsoft.com/office/officeart/2008/layout/LinedList"/>
    <dgm:cxn modelId="{00B6DBDE-C786-48AD-A928-08A2719068FE}" type="presParOf" srcId="{D8952647-4382-524F-A1F9-B3186E41F179}" destId="{F52FD1D5-C182-7A46-AAE5-DF941261EA7B}" srcOrd="0" destOrd="0" presId="urn:microsoft.com/office/officeart/2008/layout/LinedList"/>
    <dgm:cxn modelId="{88C1B7DE-0F2F-4533-8872-F745CBC7A157}" type="presParOf" srcId="{D8952647-4382-524F-A1F9-B3186E41F179}" destId="{A31B8144-4CD9-A14C-9728-869B2E316419}" srcOrd="1" destOrd="0" presId="urn:microsoft.com/office/officeart/2008/layout/LinedList"/>
    <dgm:cxn modelId="{26817127-3C1A-485B-98B1-8454707765C7}" type="presParOf" srcId="{8B053A9F-58E3-1444-A6C4-BD749DA1FA92}" destId="{A12AA64E-BE7B-7349-8954-5CF23CB10FCA}" srcOrd="2" destOrd="0" presId="urn:microsoft.com/office/officeart/2008/layout/LinedList"/>
    <dgm:cxn modelId="{02FF1B9C-0429-402D-87DE-45CC688A0ADA}" type="presParOf" srcId="{8B053A9F-58E3-1444-A6C4-BD749DA1FA92}" destId="{9F6B177D-26DA-DB4F-B053-E0A4453FA273}" srcOrd="3" destOrd="0" presId="urn:microsoft.com/office/officeart/2008/layout/LinedList"/>
    <dgm:cxn modelId="{705B5609-1825-4395-8A97-FC4656FD0EC8}" type="presParOf" srcId="{9F6B177D-26DA-DB4F-B053-E0A4453FA273}" destId="{359202C1-F116-6341-BE4C-1A2077EA0515}" srcOrd="0" destOrd="0" presId="urn:microsoft.com/office/officeart/2008/layout/LinedList"/>
    <dgm:cxn modelId="{A02BFF15-6007-462B-8C60-E6200E9A8A4B}" type="presParOf" srcId="{9F6B177D-26DA-DB4F-B053-E0A4453FA273}" destId="{91F4B0CE-A3F4-A54E-AB34-19E54DB2AB6B}" srcOrd="1" destOrd="0" presId="urn:microsoft.com/office/officeart/2008/layout/LinedList"/>
    <dgm:cxn modelId="{91F77646-E557-4AC6-B31D-FF5238BD6447}" type="presParOf" srcId="{8B053A9F-58E3-1444-A6C4-BD749DA1FA92}" destId="{B22F567F-CB93-E64D-849F-ABDCD554E7C2}" srcOrd="4" destOrd="0" presId="urn:microsoft.com/office/officeart/2008/layout/LinedList"/>
    <dgm:cxn modelId="{302EF3DD-1183-47B7-8790-5F7CE5F9996D}" type="presParOf" srcId="{8B053A9F-58E3-1444-A6C4-BD749DA1FA92}" destId="{C42B443E-2E82-5640-823E-EB794BC125D5}" srcOrd="5" destOrd="0" presId="urn:microsoft.com/office/officeart/2008/layout/LinedList"/>
    <dgm:cxn modelId="{9B46C5D4-A861-4B34-BBBA-01DC1741843C}" type="presParOf" srcId="{C42B443E-2E82-5640-823E-EB794BC125D5}" destId="{51F6360F-235E-0D4A-BB28-266E74CAB032}" srcOrd="0" destOrd="0" presId="urn:microsoft.com/office/officeart/2008/layout/LinedList"/>
    <dgm:cxn modelId="{464ABBFB-9F5B-4173-B2E1-5AEECA308E53}" type="presParOf" srcId="{C42B443E-2E82-5640-823E-EB794BC125D5}" destId="{7725E9C1-25BE-024B-8952-078125050FC2}" srcOrd="1" destOrd="0" presId="urn:microsoft.com/office/officeart/2008/layout/LinedList"/>
    <dgm:cxn modelId="{6675CADE-F694-40C5-9C3B-65E872209895}" type="presParOf" srcId="{8B053A9F-58E3-1444-A6C4-BD749DA1FA92}" destId="{1381FF42-8915-DF40-9B0D-253094B4C7C0}" srcOrd="6" destOrd="0" presId="urn:microsoft.com/office/officeart/2008/layout/LinedList"/>
    <dgm:cxn modelId="{8FB6DC8A-887D-4D53-BC4C-E7B00CCC5302}" type="presParOf" srcId="{8B053A9F-58E3-1444-A6C4-BD749DA1FA92}" destId="{D94FB6C3-B09A-2847-9945-C80F15A38447}" srcOrd="7" destOrd="0" presId="urn:microsoft.com/office/officeart/2008/layout/LinedList"/>
    <dgm:cxn modelId="{44A5D431-4F85-492F-9929-8B098B040A72}" type="presParOf" srcId="{D94FB6C3-B09A-2847-9945-C80F15A38447}" destId="{584909F7-12F7-344E-B244-F45B1FDCA5FB}" srcOrd="0" destOrd="0" presId="urn:microsoft.com/office/officeart/2008/layout/LinedList"/>
    <dgm:cxn modelId="{EEA916F1-DAB5-480C-AF14-3858C323D210}" type="presParOf" srcId="{D94FB6C3-B09A-2847-9945-C80F15A38447}" destId="{972934D9-1E1E-2B47-9537-90B5FBC303E1}" srcOrd="1" destOrd="0" presId="urn:microsoft.com/office/officeart/2008/layout/LinedList"/>
    <dgm:cxn modelId="{86A35141-65EB-440D-9E66-497A08DC69B4}" type="presParOf" srcId="{8B053A9F-58E3-1444-A6C4-BD749DA1FA92}" destId="{11ED759B-33F8-5342-BD19-32E413605D98}" srcOrd="8" destOrd="0" presId="urn:microsoft.com/office/officeart/2008/layout/LinedList"/>
    <dgm:cxn modelId="{441EEBF9-3D49-46DE-81EE-192AAB9B7723}" type="presParOf" srcId="{8B053A9F-58E3-1444-A6C4-BD749DA1FA92}" destId="{4FF1858F-1480-404F-BBEF-EF3485FD3B3E}" srcOrd="9" destOrd="0" presId="urn:microsoft.com/office/officeart/2008/layout/LinedList"/>
    <dgm:cxn modelId="{54BAE044-551C-4261-881D-6AB8B50D2786}" type="presParOf" srcId="{4FF1858F-1480-404F-BBEF-EF3485FD3B3E}" destId="{350878BA-44CE-F648-87D9-F5217F07A6C3}" srcOrd="0" destOrd="0" presId="urn:microsoft.com/office/officeart/2008/layout/LinedList"/>
    <dgm:cxn modelId="{51058C85-13DA-4D56-8394-3F642BC29C5D}" type="presParOf" srcId="{4FF1858F-1480-404F-BBEF-EF3485FD3B3E}" destId="{D52DC591-CA5E-0846-A170-CCA17B206677}" srcOrd="1" destOrd="0" presId="urn:microsoft.com/office/officeart/2008/layout/LinedList"/>
  </dgm:cxnLst>
  <dgm:bg>
    <a:noFill/>
    <a:effectLst>
      <a:softEdge rad="0"/>
    </a:effectLst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CAA008E-5085-483A-8124-8F53BC20F57A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ES"/>
        </a:p>
      </dgm:t>
    </dgm:pt>
    <dgm:pt modelId="{29F4F091-B255-475C-9E1E-F841043BB10C}">
      <dgm:prSet phldrT="[Texto]" custT="1"/>
      <dgm:spPr/>
      <dgm:t>
        <a:bodyPr/>
        <a:lstStyle/>
        <a:p>
          <a:endParaRPr lang="en-US" sz="2800" b="1" noProof="0" dirty="0">
            <a:latin typeface="+mn-lt"/>
          </a:endParaRPr>
        </a:p>
      </dgm:t>
    </dgm:pt>
    <dgm:pt modelId="{363037FE-07D1-4FFB-B21D-FB9254C1EB38}" type="parTrans" cxnId="{D601BF9C-6780-4089-A4A9-5D42A222B898}">
      <dgm:prSet/>
      <dgm:spPr/>
      <dgm:t>
        <a:bodyPr/>
        <a:lstStyle/>
        <a:p>
          <a:endParaRPr lang="es-ES" sz="2800"/>
        </a:p>
      </dgm:t>
    </dgm:pt>
    <dgm:pt modelId="{BDA06941-E5BF-4394-8AF7-044ED64F21C1}" type="sibTrans" cxnId="{D601BF9C-6780-4089-A4A9-5D42A222B898}">
      <dgm:prSet/>
      <dgm:spPr/>
      <dgm:t>
        <a:bodyPr/>
        <a:lstStyle/>
        <a:p>
          <a:endParaRPr lang="es-ES" sz="2800"/>
        </a:p>
      </dgm:t>
    </dgm:pt>
    <dgm:pt modelId="{9C671987-0FE9-4934-BDB0-EF00A1432945}" type="pres">
      <dgm:prSet presAssocID="{FCAA008E-5085-483A-8124-8F53BC20F57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55C89822-4861-443E-8DF9-B694073869B1}" type="pres">
      <dgm:prSet presAssocID="{29F4F091-B255-475C-9E1E-F841043BB10C}" presName="thickLine" presStyleLbl="alignNode1" presStyleIdx="0" presStyleCnt="1"/>
      <dgm:spPr>
        <a:ln>
          <a:solidFill>
            <a:schemeClr val="accent1"/>
          </a:solidFill>
        </a:ln>
      </dgm:spPr>
      <dgm:t>
        <a:bodyPr/>
        <a:lstStyle/>
        <a:p>
          <a:endParaRPr lang="es-ES"/>
        </a:p>
      </dgm:t>
    </dgm:pt>
    <dgm:pt modelId="{F107C9EB-9C44-4070-8532-086181951474}" type="pres">
      <dgm:prSet presAssocID="{29F4F091-B255-475C-9E1E-F841043BB10C}" presName="horz1" presStyleCnt="0"/>
      <dgm:spPr/>
    </dgm:pt>
    <dgm:pt modelId="{1405F296-2D4E-4862-835D-F10BC50CD401}" type="pres">
      <dgm:prSet presAssocID="{29F4F091-B255-475C-9E1E-F841043BB10C}" presName="tx1" presStyleLbl="revTx" presStyleIdx="0" presStyleCnt="1"/>
      <dgm:spPr/>
      <dgm:t>
        <a:bodyPr/>
        <a:lstStyle/>
        <a:p>
          <a:endParaRPr lang="es-ES"/>
        </a:p>
      </dgm:t>
    </dgm:pt>
    <dgm:pt modelId="{2E881289-809F-4C1E-8048-01095E76480B}" type="pres">
      <dgm:prSet presAssocID="{29F4F091-B255-475C-9E1E-F841043BB10C}" presName="vert1" presStyleCnt="0"/>
      <dgm:spPr/>
    </dgm:pt>
  </dgm:ptLst>
  <dgm:cxnLst>
    <dgm:cxn modelId="{76E053D7-B95E-4218-8DC7-94A3B2F68842}" type="presOf" srcId="{FCAA008E-5085-483A-8124-8F53BC20F57A}" destId="{9C671987-0FE9-4934-BDB0-EF00A1432945}" srcOrd="0" destOrd="0" presId="urn:microsoft.com/office/officeart/2008/layout/LinedList"/>
    <dgm:cxn modelId="{C0793CFB-6B90-47E7-8C61-EFE1179DB730}" type="presOf" srcId="{29F4F091-B255-475C-9E1E-F841043BB10C}" destId="{1405F296-2D4E-4862-835D-F10BC50CD401}" srcOrd="0" destOrd="0" presId="urn:microsoft.com/office/officeart/2008/layout/LinedList"/>
    <dgm:cxn modelId="{D601BF9C-6780-4089-A4A9-5D42A222B898}" srcId="{FCAA008E-5085-483A-8124-8F53BC20F57A}" destId="{29F4F091-B255-475C-9E1E-F841043BB10C}" srcOrd="0" destOrd="0" parTransId="{363037FE-07D1-4FFB-B21D-FB9254C1EB38}" sibTransId="{BDA06941-E5BF-4394-8AF7-044ED64F21C1}"/>
    <dgm:cxn modelId="{C097C190-CF75-4C7F-BFA2-85E2B4FF20DE}" type="presParOf" srcId="{9C671987-0FE9-4934-BDB0-EF00A1432945}" destId="{55C89822-4861-443E-8DF9-B694073869B1}" srcOrd="0" destOrd="0" presId="urn:microsoft.com/office/officeart/2008/layout/LinedList"/>
    <dgm:cxn modelId="{06001CDB-13E8-4611-8F86-E8782B2520BF}" type="presParOf" srcId="{9C671987-0FE9-4934-BDB0-EF00A1432945}" destId="{F107C9EB-9C44-4070-8532-086181951474}" srcOrd="1" destOrd="0" presId="urn:microsoft.com/office/officeart/2008/layout/LinedList"/>
    <dgm:cxn modelId="{C23B82F6-CE20-4BBB-9FB0-B2171811CD2F}" type="presParOf" srcId="{F107C9EB-9C44-4070-8532-086181951474}" destId="{1405F296-2D4E-4862-835D-F10BC50CD401}" srcOrd="0" destOrd="0" presId="urn:microsoft.com/office/officeart/2008/layout/LinedList"/>
    <dgm:cxn modelId="{5BA49E08-B8C8-444D-A407-A6F9846BDC17}" type="presParOf" srcId="{F107C9EB-9C44-4070-8532-086181951474}" destId="{2E881289-809F-4C1E-8048-01095E76480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8BBA50-2C5C-A942-8CF5-197AA351BCCD}" type="doc">
      <dgm:prSet loTypeId="urn:microsoft.com/office/officeart/2008/layout/LinedList" loCatId="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s-ES_tradnl"/>
        </a:p>
      </dgm:t>
    </dgm:pt>
    <dgm:pt modelId="{91296288-85F1-5F47-B575-A27D8CC62998}">
      <dgm:prSet phldrT="[Texto]" custT="1"/>
      <dgm:spPr/>
      <dgm:t>
        <a:bodyPr/>
        <a:lstStyle/>
        <a:p>
          <a:r>
            <a:rPr lang="es-ES_tradnl" sz="3000" dirty="0" smtClean="0"/>
            <a:t>Teoría de Grafos</a:t>
          </a:r>
          <a:endParaRPr lang="es-ES_tradnl" sz="3000" dirty="0"/>
        </a:p>
      </dgm:t>
    </dgm:pt>
    <dgm:pt modelId="{902778E9-1E86-3247-894E-6AFB9B68B7D3}" type="parTrans" cxnId="{8EAF4514-E9E2-7E4B-AE5E-C058EDEE00D6}">
      <dgm:prSet/>
      <dgm:spPr/>
      <dgm:t>
        <a:bodyPr/>
        <a:lstStyle/>
        <a:p>
          <a:endParaRPr lang="es-ES_tradnl"/>
        </a:p>
      </dgm:t>
    </dgm:pt>
    <dgm:pt modelId="{9D709B64-E838-4941-B049-07048ED77913}" type="sibTrans" cxnId="{8EAF4514-E9E2-7E4B-AE5E-C058EDEE00D6}">
      <dgm:prSet/>
      <dgm:spPr/>
      <dgm:t>
        <a:bodyPr/>
        <a:lstStyle/>
        <a:p>
          <a:endParaRPr lang="es-ES_tradnl"/>
        </a:p>
      </dgm:t>
    </dgm:pt>
    <dgm:pt modelId="{FA0AA5B5-A472-4B4C-804A-EAE01D2A68C9}">
      <dgm:prSet phldrT="[Texto]" custT="1"/>
      <dgm:spPr/>
      <dgm:t>
        <a:bodyPr/>
        <a:lstStyle/>
        <a:p>
          <a:r>
            <a:rPr lang="es-ES_tradnl" sz="3000" dirty="0" smtClean="0"/>
            <a:t>Instalación</a:t>
          </a:r>
          <a:endParaRPr lang="es-ES_tradnl" sz="3000" dirty="0"/>
        </a:p>
      </dgm:t>
    </dgm:pt>
    <dgm:pt modelId="{8B4E81D5-B447-9B45-B8E3-592C4B4DF45E}" type="parTrans" cxnId="{FC8CE978-07B5-954B-8B35-BA8DD2489275}">
      <dgm:prSet/>
      <dgm:spPr/>
      <dgm:t>
        <a:bodyPr/>
        <a:lstStyle/>
        <a:p>
          <a:endParaRPr lang="es-ES_tradnl"/>
        </a:p>
      </dgm:t>
    </dgm:pt>
    <dgm:pt modelId="{B9C8F8A5-390C-5345-9EE7-3E6C61BFC732}" type="sibTrans" cxnId="{FC8CE978-07B5-954B-8B35-BA8DD2489275}">
      <dgm:prSet/>
      <dgm:spPr/>
      <dgm:t>
        <a:bodyPr/>
        <a:lstStyle/>
        <a:p>
          <a:endParaRPr lang="es-ES_tradnl"/>
        </a:p>
      </dgm:t>
    </dgm:pt>
    <dgm:pt modelId="{4F6E57BA-0CD6-6E4D-99F3-C5425D589800}">
      <dgm:prSet/>
      <dgm:spPr/>
      <dgm:t>
        <a:bodyPr/>
        <a:lstStyle/>
        <a:p>
          <a:r>
            <a:rPr lang="es-ES_tradnl" dirty="0" err="1" smtClean="0"/>
            <a:t>Cypher</a:t>
          </a:r>
          <a:endParaRPr lang="es-ES_tradnl" dirty="0"/>
        </a:p>
      </dgm:t>
    </dgm:pt>
    <dgm:pt modelId="{B357EF78-AC19-0441-AEC8-84ECBC2EA6E3}" type="parTrans" cxnId="{A221ABD2-B814-A140-8D5C-69AB6C88F24C}">
      <dgm:prSet/>
      <dgm:spPr/>
      <dgm:t>
        <a:bodyPr/>
        <a:lstStyle/>
        <a:p>
          <a:endParaRPr lang="es-ES_tradnl"/>
        </a:p>
      </dgm:t>
    </dgm:pt>
    <dgm:pt modelId="{3B2FCB63-5B1A-754E-83A3-DD3193353B4D}" type="sibTrans" cxnId="{A221ABD2-B814-A140-8D5C-69AB6C88F24C}">
      <dgm:prSet/>
      <dgm:spPr/>
      <dgm:t>
        <a:bodyPr/>
        <a:lstStyle/>
        <a:p>
          <a:endParaRPr lang="es-ES_tradnl"/>
        </a:p>
      </dgm:t>
    </dgm:pt>
    <dgm:pt modelId="{BDECB864-4F40-DC40-BDC1-26DDD1F4A545}">
      <dgm:prSet/>
      <dgm:spPr/>
      <dgm:t>
        <a:bodyPr/>
        <a:lstStyle/>
        <a:p>
          <a:r>
            <a:rPr lang="es-ES_tradnl" dirty="0" smtClean="0"/>
            <a:t>Entorno Grafico</a:t>
          </a:r>
          <a:endParaRPr lang="es-ES_tradnl" dirty="0"/>
        </a:p>
      </dgm:t>
    </dgm:pt>
    <dgm:pt modelId="{9DF0A5B6-6BB3-9947-AC34-96BB5B344927}" type="parTrans" cxnId="{F542B777-E873-3F41-BAC2-7E9E2D5921DD}">
      <dgm:prSet/>
      <dgm:spPr/>
      <dgm:t>
        <a:bodyPr/>
        <a:lstStyle/>
        <a:p>
          <a:endParaRPr lang="es-ES_tradnl"/>
        </a:p>
      </dgm:t>
    </dgm:pt>
    <dgm:pt modelId="{5660A8B0-9349-F14B-A7E6-F21EDFB0ECEE}" type="sibTrans" cxnId="{F542B777-E873-3F41-BAC2-7E9E2D5921DD}">
      <dgm:prSet/>
      <dgm:spPr/>
      <dgm:t>
        <a:bodyPr/>
        <a:lstStyle/>
        <a:p>
          <a:endParaRPr lang="es-ES_tradnl"/>
        </a:p>
      </dgm:t>
    </dgm:pt>
    <dgm:pt modelId="{F8390B15-8F89-6942-AD15-0BE6D580F259}">
      <dgm:prSet/>
      <dgm:spPr/>
      <dgm:t>
        <a:bodyPr/>
        <a:lstStyle/>
        <a:p>
          <a:r>
            <a:rPr lang="es-ES_tradnl" dirty="0" smtClean="0"/>
            <a:t>Base de datos real</a:t>
          </a:r>
          <a:endParaRPr lang="es-ES_tradnl" dirty="0"/>
        </a:p>
      </dgm:t>
    </dgm:pt>
    <dgm:pt modelId="{7B2D1FEE-DAFB-E14A-88C7-C49D315A8DDB}" type="parTrans" cxnId="{DD2D146A-97A9-6D4D-A5D8-085DED47B43E}">
      <dgm:prSet/>
      <dgm:spPr/>
      <dgm:t>
        <a:bodyPr/>
        <a:lstStyle/>
        <a:p>
          <a:endParaRPr lang="es-ES_tradnl"/>
        </a:p>
      </dgm:t>
    </dgm:pt>
    <dgm:pt modelId="{6AA1C907-005B-9040-BE87-FF35DE09F421}" type="sibTrans" cxnId="{DD2D146A-97A9-6D4D-A5D8-085DED47B43E}">
      <dgm:prSet/>
      <dgm:spPr/>
      <dgm:t>
        <a:bodyPr/>
        <a:lstStyle/>
        <a:p>
          <a:endParaRPr lang="es-ES_tradnl"/>
        </a:p>
      </dgm:t>
    </dgm:pt>
    <dgm:pt modelId="{8B053A9F-58E3-1444-A6C4-BD749DA1FA92}" type="pres">
      <dgm:prSet presAssocID="{6F8BBA50-2C5C-A942-8CF5-197AA351BCC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_tradnl"/>
        </a:p>
      </dgm:t>
    </dgm:pt>
    <dgm:pt modelId="{40906914-0FB3-FC43-9A98-187143164A3E}" type="pres">
      <dgm:prSet presAssocID="{91296288-85F1-5F47-B575-A27D8CC62998}" presName="thickLine" presStyleLbl="alignNode1" presStyleIdx="0" presStyleCnt="5" custLinFactNeighborX="6244" custLinFactNeighborY="-66092"/>
      <dgm:spPr/>
      <dgm:t>
        <a:bodyPr/>
        <a:lstStyle/>
        <a:p>
          <a:endParaRPr lang="es-ES"/>
        </a:p>
      </dgm:t>
    </dgm:pt>
    <dgm:pt modelId="{D8952647-4382-524F-A1F9-B3186E41F179}" type="pres">
      <dgm:prSet presAssocID="{91296288-85F1-5F47-B575-A27D8CC62998}" presName="horz1" presStyleCnt="0"/>
      <dgm:spPr/>
      <dgm:t>
        <a:bodyPr/>
        <a:lstStyle/>
        <a:p>
          <a:endParaRPr lang="es-ES"/>
        </a:p>
      </dgm:t>
    </dgm:pt>
    <dgm:pt modelId="{F52FD1D5-C182-7A46-AAE5-DF941261EA7B}" type="pres">
      <dgm:prSet presAssocID="{91296288-85F1-5F47-B575-A27D8CC62998}" presName="tx1" presStyleLbl="revTx" presStyleIdx="0" presStyleCnt="5" custLinFactNeighborX="813" custLinFactNeighborY="8309"/>
      <dgm:spPr/>
      <dgm:t>
        <a:bodyPr/>
        <a:lstStyle/>
        <a:p>
          <a:endParaRPr lang="es-ES_tradnl"/>
        </a:p>
      </dgm:t>
    </dgm:pt>
    <dgm:pt modelId="{A31B8144-4CD9-A14C-9728-869B2E316419}" type="pres">
      <dgm:prSet presAssocID="{91296288-85F1-5F47-B575-A27D8CC62998}" presName="vert1" presStyleCnt="0"/>
      <dgm:spPr/>
      <dgm:t>
        <a:bodyPr/>
        <a:lstStyle/>
        <a:p>
          <a:endParaRPr lang="es-ES"/>
        </a:p>
      </dgm:t>
    </dgm:pt>
    <dgm:pt modelId="{A12AA64E-BE7B-7349-8954-5CF23CB10FCA}" type="pres">
      <dgm:prSet presAssocID="{FA0AA5B5-A472-4B4C-804A-EAE01D2A68C9}" presName="thickLine" presStyleLbl="alignNode1" presStyleIdx="1" presStyleCnt="5"/>
      <dgm:spPr/>
      <dgm:t>
        <a:bodyPr/>
        <a:lstStyle/>
        <a:p>
          <a:endParaRPr lang="es-ES"/>
        </a:p>
      </dgm:t>
    </dgm:pt>
    <dgm:pt modelId="{9F6B177D-26DA-DB4F-B053-E0A4453FA273}" type="pres">
      <dgm:prSet presAssocID="{FA0AA5B5-A472-4B4C-804A-EAE01D2A68C9}" presName="horz1" presStyleCnt="0"/>
      <dgm:spPr/>
      <dgm:t>
        <a:bodyPr/>
        <a:lstStyle/>
        <a:p>
          <a:endParaRPr lang="es-ES"/>
        </a:p>
      </dgm:t>
    </dgm:pt>
    <dgm:pt modelId="{359202C1-F116-6341-BE4C-1A2077EA0515}" type="pres">
      <dgm:prSet presAssocID="{FA0AA5B5-A472-4B4C-804A-EAE01D2A68C9}" presName="tx1" presStyleLbl="revTx" presStyleIdx="1" presStyleCnt="5"/>
      <dgm:spPr/>
      <dgm:t>
        <a:bodyPr/>
        <a:lstStyle/>
        <a:p>
          <a:endParaRPr lang="es-ES_tradnl"/>
        </a:p>
      </dgm:t>
    </dgm:pt>
    <dgm:pt modelId="{91F4B0CE-A3F4-A54E-AB34-19E54DB2AB6B}" type="pres">
      <dgm:prSet presAssocID="{FA0AA5B5-A472-4B4C-804A-EAE01D2A68C9}" presName="vert1" presStyleCnt="0"/>
      <dgm:spPr/>
      <dgm:t>
        <a:bodyPr/>
        <a:lstStyle/>
        <a:p>
          <a:endParaRPr lang="es-ES"/>
        </a:p>
      </dgm:t>
    </dgm:pt>
    <dgm:pt modelId="{B22F567F-CB93-E64D-849F-ABDCD554E7C2}" type="pres">
      <dgm:prSet presAssocID="{4F6E57BA-0CD6-6E4D-99F3-C5425D589800}" presName="thickLine" presStyleLbl="alignNode1" presStyleIdx="2" presStyleCnt="5"/>
      <dgm:spPr/>
      <dgm:t>
        <a:bodyPr/>
        <a:lstStyle/>
        <a:p>
          <a:endParaRPr lang="es-ES"/>
        </a:p>
      </dgm:t>
    </dgm:pt>
    <dgm:pt modelId="{C42B443E-2E82-5640-823E-EB794BC125D5}" type="pres">
      <dgm:prSet presAssocID="{4F6E57BA-0CD6-6E4D-99F3-C5425D589800}" presName="horz1" presStyleCnt="0"/>
      <dgm:spPr/>
      <dgm:t>
        <a:bodyPr/>
        <a:lstStyle/>
        <a:p>
          <a:endParaRPr lang="es-ES"/>
        </a:p>
      </dgm:t>
    </dgm:pt>
    <dgm:pt modelId="{51F6360F-235E-0D4A-BB28-266E74CAB032}" type="pres">
      <dgm:prSet presAssocID="{4F6E57BA-0CD6-6E4D-99F3-C5425D589800}" presName="tx1" presStyleLbl="revTx" presStyleIdx="2" presStyleCnt="5"/>
      <dgm:spPr/>
      <dgm:t>
        <a:bodyPr/>
        <a:lstStyle/>
        <a:p>
          <a:endParaRPr lang="es-ES_tradnl"/>
        </a:p>
      </dgm:t>
    </dgm:pt>
    <dgm:pt modelId="{7725E9C1-25BE-024B-8952-078125050FC2}" type="pres">
      <dgm:prSet presAssocID="{4F6E57BA-0CD6-6E4D-99F3-C5425D589800}" presName="vert1" presStyleCnt="0"/>
      <dgm:spPr/>
      <dgm:t>
        <a:bodyPr/>
        <a:lstStyle/>
        <a:p>
          <a:endParaRPr lang="es-ES"/>
        </a:p>
      </dgm:t>
    </dgm:pt>
    <dgm:pt modelId="{1381FF42-8915-DF40-9B0D-253094B4C7C0}" type="pres">
      <dgm:prSet presAssocID="{BDECB864-4F40-DC40-BDC1-26DDD1F4A545}" presName="thickLine" presStyleLbl="alignNode1" presStyleIdx="3" presStyleCnt="5"/>
      <dgm:spPr/>
      <dgm:t>
        <a:bodyPr/>
        <a:lstStyle/>
        <a:p>
          <a:endParaRPr lang="es-ES"/>
        </a:p>
      </dgm:t>
    </dgm:pt>
    <dgm:pt modelId="{D94FB6C3-B09A-2847-9945-C80F15A38447}" type="pres">
      <dgm:prSet presAssocID="{BDECB864-4F40-DC40-BDC1-26DDD1F4A545}" presName="horz1" presStyleCnt="0"/>
      <dgm:spPr/>
      <dgm:t>
        <a:bodyPr/>
        <a:lstStyle/>
        <a:p>
          <a:endParaRPr lang="es-ES"/>
        </a:p>
      </dgm:t>
    </dgm:pt>
    <dgm:pt modelId="{584909F7-12F7-344E-B244-F45B1FDCA5FB}" type="pres">
      <dgm:prSet presAssocID="{BDECB864-4F40-DC40-BDC1-26DDD1F4A545}" presName="tx1" presStyleLbl="revTx" presStyleIdx="3" presStyleCnt="5"/>
      <dgm:spPr/>
      <dgm:t>
        <a:bodyPr/>
        <a:lstStyle/>
        <a:p>
          <a:endParaRPr lang="es-ES_tradnl"/>
        </a:p>
      </dgm:t>
    </dgm:pt>
    <dgm:pt modelId="{972934D9-1E1E-2B47-9537-90B5FBC303E1}" type="pres">
      <dgm:prSet presAssocID="{BDECB864-4F40-DC40-BDC1-26DDD1F4A545}" presName="vert1" presStyleCnt="0"/>
      <dgm:spPr/>
      <dgm:t>
        <a:bodyPr/>
        <a:lstStyle/>
        <a:p>
          <a:endParaRPr lang="es-ES"/>
        </a:p>
      </dgm:t>
    </dgm:pt>
    <dgm:pt modelId="{11ED759B-33F8-5342-BD19-32E413605D98}" type="pres">
      <dgm:prSet presAssocID="{F8390B15-8F89-6942-AD15-0BE6D580F259}" presName="thickLine" presStyleLbl="alignNode1" presStyleIdx="4" presStyleCnt="5"/>
      <dgm:spPr/>
      <dgm:t>
        <a:bodyPr/>
        <a:lstStyle/>
        <a:p>
          <a:endParaRPr lang="es-ES"/>
        </a:p>
      </dgm:t>
    </dgm:pt>
    <dgm:pt modelId="{4FF1858F-1480-404F-BBEF-EF3485FD3B3E}" type="pres">
      <dgm:prSet presAssocID="{F8390B15-8F89-6942-AD15-0BE6D580F259}" presName="horz1" presStyleCnt="0"/>
      <dgm:spPr/>
      <dgm:t>
        <a:bodyPr/>
        <a:lstStyle/>
        <a:p>
          <a:endParaRPr lang="es-ES"/>
        </a:p>
      </dgm:t>
    </dgm:pt>
    <dgm:pt modelId="{350878BA-44CE-F648-87D9-F5217F07A6C3}" type="pres">
      <dgm:prSet presAssocID="{F8390B15-8F89-6942-AD15-0BE6D580F259}" presName="tx1" presStyleLbl="revTx" presStyleIdx="4" presStyleCnt="5"/>
      <dgm:spPr/>
      <dgm:t>
        <a:bodyPr/>
        <a:lstStyle/>
        <a:p>
          <a:endParaRPr lang="es-ES_tradnl"/>
        </a:p>
      </dgm:t>
    </dgm:pt>
    <dgm:pt modelId="{D52DC591-CA5E-0846-A170-CCA17B206677}" type="pres">
      <dgm:prSet presAssocID="{F8390B15-8F89-6942-AD15-0BE6D580F259}" presName="vert1" presStyleCnt="0"/>
      <dgm:spPr/>
      <dgm:t>
        <a:bodyPr/>
        <a:lstStyle/>
        <a:p>
          <a:endParaRPr lang="es-ES"/>
        </a:p>
      </dgm:t>
    </dgm:pt>
  </dgm:ptLst>
  <dgm:cxnLst>
    <dgm:cxn modelId="{FC8CE978-07B5-954B-8B35-BA8DD2489275}" srcId="{6F8BBA50-2C5C-A942-8CF5-197AA351BCCD}" destId="{FA0AA5B5-A472-4B4C-804A-EAE01D2A68C9}" srcOrd="1" destOrd="0" parTransId="{8B4E81D5-B447-9B45-B8E3-592C4B4DF45E}" sibTransId="{B9C8F8A5-390C-5345-9EE7-3E6C61BFC732}"/>
    <dgm:cxn modelId="{8EAF4514-E9E2-7E4B-AE5E-C058EDEE00D6}" srcId="{6F8BBA50-2C5C-A942-8CF5-197AA351BCCD}" destId="{91296288-85F1-5F47-B575-A27D8CC62998}" srcOrd="0" destOrd="0" parTransId="{902778E9-1E86-3247-894E-6AFB9B68B7D3}" sibTransId="{9D709B64-E838-4941-B049-07048ED77913}"/>
    <dgm:cxn modelId="{B39A14B0-0906-4CB5-A3B2-0C8BA48B004C}" type="presOf" srcId="{6F8BBA50-2C5C-A942-8CF5-197AA351BCCD}" destId="{8B053A9F-58E3-1444-A6C4-BD749DA1FA92}" srcOrd="0" destOrd="0" presId="urn:microsoft.com/office/officeart/2008/layout/LinedList"/>
    <dgm:cxn modelId="{DE761BFD-07FF-4FA0-9C58-0203430BDD9B}" type="presOf" srcId="{BDECB864-4F40-DC40-BDC1-26DDD1F4A545}" destId="{584909F7-12F7-344E-B244-F45B1FDCA5FB}" srcOrd="0" destOrd="0" presId="urn:microsoft.com/office/officeart/2008/layout/LinedList"/>
    <dgm:cxn modelId="{67D2E8F9-6758-4EAD-B829-B5F4F7CAC858}" type="presOf" srcId="{91296288-85F1-5F47-B575-A27D8CC62998}" destId="{F52FD1D5-C182-7A46-AAE5-DF941261EA7B}" srcOrd="0" destOrd="0" presId="urn:microsoft.com/office/officeart/2008/layout/LinedList"/>
    <dgm:cxn modelId="{4E0BD378-D807-424E-B105-AB25B220050D}" type="presOf" srcId="{F8390B15-8F89-6942-AD15-0BE6D580F259}" destId="{350878BA-44CE-F648-87D9-F5217F07A6C3}" srcOrd="0" destOrd="0" presId="urn:microsoft.com/office/officeart/2008/layout/LinedList"/>
    <dgm:cxn modelId="{DD2D146A-97A9-6D4D-A5D8-085DED47B43E}" srcId="{6F8BBA50-2C5C-A942-8CF5-197AA351BCCD}" destId="{F8390B15-8F89-6942-AD15-0BE6D580F259}" srcOrd="4" destOrd="0" parTransId="{7B2D1FEE-DAFB-E14A-88C7-C49D315A8DDB}" sibTransId="{6AA1C907-005B-9040-BE87-FF35DE09F421}"/>
    <dgm:cxn modelId="{3802D728-5BE8-4554-BE0B-F6263C3BEE7C}" type="presOf" srcId="{FA0AA5B5-A472-4B4C-804A-EAE01D2A68C9}" destId="{359202C1-F116-6341-BE4C-1A2077EA0515}" srcOrd="0" destOrd="0" presId="urn:microsoft.com/office/officeart/2008/layout/LinedList"/>
    <dgm:cxn modelId="{F542B777-E873-3F41-BAC2-7E9E2D5921DD}" srcId="{6F8BBA50-2C5C-A942-8CF5-197AA351BCCD}" destId="{BDECB864-4F40-DC40-BDC1-26DDD1F4A545}" srcOrd="3" destOrd="0" parTransId="{9DF0A5B6-6BB3-9947-AC34-96BB5B344927}" sibTransId="{5660A8B0-9349-F14B-A7E6-F21EDFB0ECEE}"/>
    <dgm:cxn modelId="{A221ABD2-B814-A140-8D5C-69AB6C88F24C}" srcId="{6F8BBA50-2C5C-A942-8CF5-197AA351BCCD}" destId="{4F6E57BA-0CD6-6E4D-99F3-C5425D589800}" srcOrd="2" destOrd="0" parTransId="{B357EF78-AC19-0441-AEC8-84ECBC2EA6E3}" sibTransId="{3B2FCB63-5B1A-754E-83A3-DD3193353B4D}"/>
    <dgm:cxn modelId="{A5BBD2AE-70EE-4B2D-8479-E5F390E21CF5}" type="presOf" srcId="{4F6E57BA-0CD6-6E4D-99F3-C5425D589800}" destId="{51F6360F-235E-0D4A-BB28-266E74CAB032}" srcOrd="0" destOrd="0" presId="urn:microsoft.com/office/officeart/2008/layout/LinedList"/>
    <dgm:cxn modelId="{277436EA-F949-4A86-AEE9-FCF6E81F476D}" type="presParOf" srcId="{8B053A9F-58E3-1444-A6C4-BD749DA1FA92}" destId="{40906914-0FB3-FC43-9A98-187143164A3E}" srcOrd="0" destOrd="0" presId="urn:microsoft.com/office/officeart/2008/layout/LinedList"/>
    <dgm:cxn modelId="{86B1D457-36FF-4249-8C07-F90E42DF841F}" type="presParOf" srcId="{8B053A9F-58E3-1444-A6C4-BD749DA1FA92}" destId="{D8952647-4382-524F-A1F9-B3186E41F179}" srcOrd="1" destOrd="0" presId="urn:microsoft.com/office/officeart/2008/layout/LinedList"/>
    <dgm:cxn modelId="{59721497-1497-43F9-9D29-DA8B1F0B10A2}" type="presParOf" srcId="{D8952647-4382-524F-A1F9-B3186E41F179}" destId="{F52FD1D5-C182-7A46-AAE5-DF941261EA7B}" srcOrd="0" destOrd="0" presId="urn:microsoft.com/office/officeart/2008/layout/LinedList"/>
    <dgm:cxn modelId="{F2321E1D-8A80-45F3-B1D8-F6EAF8187F14}" type="presParOf" srcId="{D8952647-4382-524F-A1F9-B3186E41F179}" destId="{A31B8144-4CD9-A14C-9728-869B2E316419}" srcOrd="1" destOrd="0" presId="urn:microsoft.com/office/officeart/2008/layout/LinedList"/>
    <dgm:cxn modelId="{2ED6D647-141E-49E8-9191-D3CDAB64F411}" type="presParOf" srcId="{8B053A9F-58E3-1444-A6C4-BD749DA1FA92}" destId="{A12AA64E-BE7B-7349-8954-5CF23CB10FCA}" srcOrd="2" destOrd="0" presId="urn:microsoft.com/office/officeart/2008/layout/LinedList"/>
    <dgm:cxn modelId="{D46BA001-0537-4DFD-AF17-369647BEAE3D}" type="presParOf" srcId="{8B053A9F-58E3-1444-A6C4-BD749DA1FA92}" destId="{9F6B177D-26DA-DB4F-B053-E0A4453FA273}" srcOrd="3" destOrd="0" presId="urn:microsoft.com/office/officeart/2008/layout/LinedList"/>
    <dgm:cxn modelId="{C2F69C3B-9ECD-4B3D-A160-4B190558DF30}" type="presParOf" srcId="{9F6B177D-26DA-DB4F-B053-E0A4453FA273}" destId="{359202C1-F116-6341-BE4C-1A2077EA0515}" srcOrd="0" destOrd="0" presId="urn:microsoft.com/office/officeart/2008/layout/LinedList"/>
    <dgm:cxn modelId="{F9BB99C7-CB7E-468A-B46D-22C75E616D19}" type="presParOf" srcId="{9F6B177D-26DA-DB4F-B053-E0A4453FA273}" destId="{91F4B0CE-A3F4-A54E-AB34-19E54DB2AB6B}" srcOrd="1" destOrd="0" presId="urn:microsoft.com/office/officeart/2008/layout/LinedList"/>
    <dgm:cxn modelId="{9C25E275-3FDA-4A73-8179-E75D112A93E7}" type="presParOf" srcId="{8B053A9F-58E3-1444-A6C4-BD749DA1FA92}" destId="{B22F567F-CB93-E64D-849F-ABDCD554E7C2}" srcOrd="4" destOrd="0" presId="urn:microsoft.com/office/officeart/2008/layout/LinedList"/>
    <dgm:cxn modelId="{EF28A041-838E-4C87-8501-4CC52E3E8A38}" type="presParOf" srcId="{8B053A9F-58E3-1444-A6C4-BD749DA1FA92}" destId="{C42B443E-2E82-5640-823E-EB794BC125D5}" srcOrd="5" destOrd="0" presId="urn:microsoft.com/office/officeart/2008/layout/LinedList"/>
    <dgm:cxn modelId="{D0385BBC-461E-4EF7-9ADA-5CF82BFF6F52}" type="presParOf" srcId="{C42B443E-2E82-5640-823E-EB794BC125D5}" destId="{51F6360F-235E-0D4A-BB28-266E74CAB032}" srcOrd="0" destOrd="0" presId="urn:microsoft.com/office/officeart/2008/layout/LinedList"/>
    <dgm:cxn modelId="{E2746303-6651-42EF-8E5C-BEFF05BFB2F6}" type="presParOf" srcId="{C42B443E-2E82-5640-823E-EB794BC125D5}" destId="{7725E9C1-25BE-024B-8952-078125050FC2}" srcOrd="1" destOrd="0" presId="urn:microsoft.com/office/officeart/2008/layout/LinedList"/>
    <dgm:cxn modelId="{B1E64A54-4488-4207-8FB7-F6711D9338EF}" type="presParOf" srcId="{8B053A9F-58E3-1444-A6C4-BD749DA1FA92}" destId="{1381FF42-8915-DF40-9B0D-253094B4C7C0}" srcOrd="6" destOrd="0" presId="urn:microsoft.com/office/officeart/2008/layout/LinedList"/>
    <dgm:cxn modelId="{63B73D97-730C-40DC-A2C4-308E0202FD16}" type="presParOf" srcId="{8B053A9F-58E3-1444-A6C4-BD749DA1FA92}" destId="{D94FB6C3-B09A-2847-9945-C80F15A38447}" srcOrd="7" destOrd="0" presId="urn:microsoft.com/office/officeart/2008/layout/LinedList"/>
    <dgm:cxn modelId="{33B26BCE-45D8-44C7-99A2-240318F9443B}" type="presParOf" srcId="{D94FB6C3-B09A-2847-9945-C80F15A38447}" destId="{584909F7-12F7-344E-B244-F45B1FDCA5FB}" srcOrd="0" destOrd="0" presId="urn:microsoft.com/office/officeart/2008/layout/LinedList"/>
    <dgm:cxn modelId="{049B0BC3-6316-4B2A-8FAB-805EE6C3D2B3}" type="presParOf" srcId="{D94FB6C3-B09A-2847-9945-C80F15A38447}" destId="{972934D9-1E1E-2B47-9537-90B5FBC303E1}" srcOrd="1" destOrd="0" presId="urn:microsoft.com/office/officeart/2008/layout/LinedList"/>
    <dgm:cxn modelId="{A9CF6142-E6E5-4054-A7B8-88BA56FAA5CF}" type="presParOf" srcId="{8B053A9F-58E3-1444-A6C4-BD749DA1FA92}" destId="{11ED759B-33F8-5342-BD19-32E413605D98}" srcOrd="8" destOrd="0" presId="urn:microsoft.com/office/officeart/2008/layout/LinedList"/>
    <dgm:cxn modelId="{01493877-22A4-43E5-B5CD-497936F52273}" type="presParOf" srcId="{8B053A9F-58E3-1444-A6C4-BD749DA1FA92}" destId="{4FF1858F-1480-404F-BBEF-EF3485FD3B3E}" srcOrd="9" destOrd="0" presId="urn:microsoft.com/office/officeart/2008/layout/LinedList"/>
    <dgm:cxn modelId="{E1C352B8-7A45-4664-8F17-AD427B5265DB}" type="presParOf" srcId="{4FF1858F-1480-404F-BBEF-EF3485FD3B3E}" destId="{350878BA-44CE-F648-87D9-F5217F07A6C3}" srcOrd="0" destOrd="0" presId="urn:microsoft.com/office/officeart/2008/layout/LinedList"/>
    <dgm:cxn modelId="{B7BFB396-B49F-4404-BB6B-9F7B4E64406A}" type="presParOf" srcId="{4FF1858F-1480-404F-BBEF-EF3485FD3B3E}" destId="{D52DC591-CA5E-0846-A170-CCA17B206677}" srcOrd="1" destOrd="0" presId="urn:microsoft.com/office/officeart/2008/layout/LinedList"/>
  </dgm:cxnLst>
  <dgm:bg>
    <a:noFill/>
    <a:effectLst>
      <a:softEdge rad="0"/>
    </a:effectLst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CAA008E-5085-483A-8124-8F53BC20F57A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ES"/>
        </a:p>
      </dgm:t>
    </dgm:pt>
    <dgm:pt modelId="{29F4F091-B255-475C-9E1E-F841043BB10C}">
      <dgm:prSet phldrT="[Texto]" custT="1"/>
      <dgm:spPr/>
      <dgm:t>
        <a:bodyPr/>
        <a:lstStyle/>
        <a:p>
          <a:endParaRPr lang="en-US" sz="2800" b="1" noProof="0" dirty="0">
            <a:latin typeface="+mn-lt"/>
          </a:endParaRPr>
        </a:p>
      </dgm:t>
    </dgm:pt>
    <dgm:pt modelId="{363037FE-07D1-4FFB-B21D-FB9254C1EB38}" type="parTrans" cxnId="{D601BF9C-6780-4089-A4A9-5D42A222B898}">
      <dgm:prSet/>
      <dgm:spPr/>
      <dgm:t>
        <a:bodyPr/>
        <a:lstStyle/>
        <a:p>
          <a:endParaRPr lang="es-ES" sz="2800"/>
        </a:p>
      </dgm:t>
    </dgm:pt>
    <dgm:pt modelId="{BDA06941-E5BF-4394-8AF7-044ED64F21C1}" type="sibTrans" cxnId="{D601BF9C-6780-4089-A4A9-5D42A222B898}">
      <dgm:prSet/>
      <dgm:spPr/>
      <dgm:t>
        <a:bodyPr/>
        <a:lstStyle/>
        <a:p>
          <a:endParaRPr lang="es-ES" sz="2800"/>
        </a:p>
      </dgm:t>
    </dgm:pt>
    <dgm:pt modelId="{9C671987-0FE9-4934-BDB0-EF00A1432945}" type="pres">
      <dgm:prSet presAssocID="{FCAA008E-5085-483A-8124-8F53BC20F57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55C89822-4861-443E-8DF9-B694073869B1}" type="pres">
      <dgm:prSet presAssocID="{29F4F091-B255-475C-9E1E-F841043BB10C}" presName="thickLine" presStyleLbl="alignNode1" presStyleIdx="0" presStyleCnt="1"/>
      <dgm:spPr>
        <a:ln>
          <a:solidFill>
            <a:schemeClr val="accent1"/>
          </a:solidFill>
        </a:ln>
      </dgm:spPr>
      <dgm:t>
        <a:bodyPr/>
        <a:lstStyle/>
        <a:p>
          <a:endParaRPr lang="es-ES"/>
        </a:p>
      </dgm:t>
    </dgm:pt>
    <dgm:pt modelId="{F107C9EB-9C44-4070-8532-086181951474}" type="pres">
      <dgm:prSet presAssocID="{29F4F091-B255-475C-9E1E-F841043BB10C}" presName="horz1" presStyleCnt="0"/>
      <dgm:spPr/>
    </dgm:pt>
    <dgm:pt modelId="{1405F296-2D4E-4862-835D-F10BC50CD401}" type="pres">
      <dgm:prSet presAssocID="{29F4F091-B255-475C-9E1E-F841043BB10C}" presName="tx1" presStyleLbl="revTx" presStyleIdx="0" presStyleCnt="1"/>
      <dgm:spPr/>
      <dgm:t>
        <a:bodyPr/>
        <a:lstStyle/>
        <a:p>
          <a:endParaRPr lang="es-ES"/>
        </a:p>
      </dgm:t>
    </dgm:pt>
    <dgm:pt modelId="{2E881289-809F-4C1E-8048-01095E76480B}" type="pres">
      <dgm:prSet presAssocID="{29F4F091-B255-475C-9E1E-F841043BB10C}" presName="vert1" presStyleCnt="0"/>
      <dgm:spPr/>
    </dgm:pt>
  </dgm:ptLst>
  <dgm:cxnLst>
    <dgm:cxn modelId="{FD258692-6AF5-47A7-8201-231EAB4F6E75}" type="presOf" srcId="{29F4F091-B255-475C-9E1E-F841043BB10C}" destId="{1405F296-2D4E-4862-835D-F10BC50CD401}" srcOrd="0" destOrd="0" presId="urn:microsoft.com/office/officeart/2008/layout/LinedList"/>
    <dgm:cxn modelId="{D601BF9C-6780-4089-A4A9-5D42A222B898}" srcId="{FCAA008E-5085-483A-8124-8F53BC20F57A}" destId="{29F4F091-B255-475C-9E1E-F841043BB10C}" srcOrd="0" destOrd="0" parTransId="{363037FE-07D1-4FFB-B21D-FB9254C1EB38}" sibTransId="{BDA06941-E5BF-4394-8AF7-044ED64F21C1}"/>
    <dgm:cxn modelId="{FA0F8477-B744-453E-8D0A-A35EB0D0CF27}" type="presOf" srcId="{FCAA008E-5085-483A-8124-8F53BC20F57A}" destId="{9C671987-0FE9-4934-BDB0-EF00A1432945}" srcOrd="0" destOrd="0" presId="urn:microsoft.com/office/officeart/2008/layout/LinedList"/>
    <dgm:cxn modelId="{66F2C8F7-7FB1-41C2-A9A2-A82E91E549E2}" type="presParOf" srcId="{9C671987-0FE9-4934-BDB0-EF00A1432945}" destId="{55C89822-4861-443E-8DF9-B694073869B1}" srcOrd="0" destOrd="0" presId="urn:microsoft.com/office/officeart/2008/layout/LinedList"/>
    <dgm:cxn modelId="{8C33D3A5-0013-4218-9C02-3EE27E12EDC1}" type="presParOf" srcId="{9C671987-0FE9-4934-BDB0-EF00A1432945}" destId="{F107C9EB-9C44-4070-8532-086181951474}" srcOrd="1" destOrd="0" presId="urn:microsoft.com/office/officeart/2008/layout/LinedList"/>
    <dgm:cxn modelId="{FB755A9E-DE57-45CD-9D45-68EEAF29DA3A}" type="presParOf" srcId="{F107C9EB-9C44-4070-8532-086181951474}" destId="{1405F296-2D4E-4862-835D-F10BC50CD401}" srcOrd="0" destOrd="0" presId="urn:microsoft.com/office/officeart/2008/layout/LinedList"/>
    <dgm:cxn modelId="{607A92F6-E736-4CE8-A75C-C1690E1B6F82}" type="presParOf" srcId="{F107C9EB-9C44-4070-8532-086181951474}" destId="{2E881289-809F-4C1E-8048-01095E76480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89822-4861-443E-8DF9-B694073869B1}">
      <dsp:nvSpPr>
        <dsp:cNvPr id="0" name=""/>
        <dsp:cNvSpPr/>
      </dsp:nvSpPr>
      <dsp:spPr>
        <a:xfrm>
          <a:off x="0" y="0"/>
          <a:ext cx="5760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5F296-2D4E-4862-835D-F10BC50CD401}">
      <dsp:nvSpPr>
        <dsp:cNvPr id="0" name=""/>
        <dsp:cNvSpPr/>
      </dsp:nvSpPr>
      <dsp:spPr>
        <a:xfrm>
          <a:off x="0" y="0"/>
          <a:ext cx="5760000" cy="370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b="1" kern="1200" noProof="0" dirty="0">
            <a:latin typeface="+mn-lt"/>
          </a:endParaRPr>
        </a:p>
      </dsp:txBody>
      <dsp:txXfrm>
        <a:off x="0" y="0"/>
        <a:ext cx="5760000" cy="37021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906914-0FB3-FC43-9A98-187143164A3E}">
      <dsp:nvSpPr>
        <dsp:cNvPr id="0" name=""/>
        <dsp:cNvSpPr/>
      </dsp:nvSpPr>
      <dsp:spPr>
        <a:xfrm>
          <a:off x="0" y="0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2FD1D5-C182-7A46-AAE5-DF941261EA7B}">
      <dsp:nvSpPr>
        <dsp:cNvPr id="0" name=""/>
        <dsp:cNvSpPr/>
      </dsp:nvSpPr>
      <dsp:spPr>
        <a:xfrm>
          <a:off x="0" y="53499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Teoría de Grafos</a:t>
          </a:r>
          <a:endParaRPr lang="es-ES_tradnl" sz="3000" kern="1200" dirty="0"/>
        </a:p>
      </dsp:txBody>
      <dsp:txXfrm>
        <a:off x="0" y="53499"/>
        <a:ext cx="5352584" cy="639180"/>
      </dsp:txXfrm>
    </dsp:sp>
    <dsp:sp modelId="{A12AA64E-BE7B-7349-8954-5CF23CB10FCA}">
      <dsp:nvSpPr>
        <dsp:cNvPr id="0" name=""/>
        <dsp:cNvSpPr/>
      </dsp:nvSpPr>
      <dsp:spPr>
        <a:xfrm>
          <a:off x="0" y="639570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100875"/>
                <a:satOff val="-3849"/>
                <a:lumOff val="712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100875"/>
                <a:satOff val="-3849"/>
                <a:lumOff val="712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100875"/>
              <a:satOff val="-3849"/>
              <a:lumOff val="712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9202C1-F116-6341-BE4C-1A2077EA0515}">
      <dsp:nvSpPr>
        <dsp:cNvPr id="0" name=""/>
        <dsp:cNvSpPr/>
      </dsp:nvSpPr>
      <dsp:spPr>
        <a:xfrm>
          <a:off x="0" y="639570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Instalación</a:t>
          </a:r>
          <a:endParaRPr lang="es-ES_tradnl" sz="3000" kern="1200" dirty="0"/>
        </a:p>
      </dsp:txBody>
      <dsp:txXfrm>
        <a:off x="0" y="639570"/>
        <a:ext cx="5352584" cy="639180"/>
      </dsp:txXfrm>
    </dsp:sp>
    <dsp:sp modelId="{B22F567F-CB93-E64D-849F-ABDCD554E7C2}">
      <dsp:nvSpPr>
        <dsp:cNvPr id="0" name=""/>
        <dsp:cNvSpPr/>
      </dsp:nvSpPr>
      <dsp:spPr>
        <a:xfrm>
          <a:off x="0" y="1278751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201751"/>
                <a:satOff val="-7699"/>
                <a:lumOff val="142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201751"/>
                <a:satOff val="-7699"/>
                <a:lumOff val="142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201751"/>
              <a:satOff val="-7699"/>
              <a:lumOff val="1425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F6360F-235E-0D4A-BB28-266E74CAB032}">
      <dsp:nvSpPr>
        <dsp:cNvPr id="0" name=""/>
        <dsp:cNvSpPr/>
      </dsp:nvSpPr>
      <dsp:spPr>
        <a:xfrm>
          <a:off x="0" y="1278751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err="1" smtClean="0"/>
            <a:t>Cypher</a:t>
          </a:r>
          <a:endParaRPr lang="es-ES_tradnl" sz="3000" kern="1200" dirty="0"/>
        </a:p>
      </dsp:txBody>
      <dsp:txXfrm>
        <a:off x="0" y="1278751"/>
        <a:ext cx="5352584" cy="639180"/>
      </dsp:txXfrm>
    </dsp:sp>
    <dsp:sp modelId="{1381FF42-8915-DF40-9B0D-253094B4C7C0}">
      <dsp:nvSpPr>
        <dsp:cNvPr id="0" name=""/>
        <dsp:cNvSpPr/>
      </dsp:nvSpPr>
      <dsp:spPr>
        <a:xfrm>
          <a:off x="0" y="1917931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302626"/>
                <a:satOff val="-11548"/>
                <a:lumOff val="213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302626"/>
                <a:satOff val="-11548"/>
                <a:lumOff val="213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302626"/>
              <a:satOff val="-11548"/>
              <a:lumOff val="2138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909F7-12F7-344E-B244-F45B1FDCA5FB}">
      <dsp:nvSpPr>
        <dsp:cNvPr id="0" name=""/>
        <dsp:cNvSpPr/>
      </dsp:nvSpPr>
      <dsp:spPr>
        <a:xfrm>
          <a:off x="0" y="1917931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Entorno Grafico</a:t>
          </a:r>
          <a:endParaRPr lang="es-ES_tradnl" sz="3000" kern="1200" dirty="0"/>
        </a:p>
      </dsp:txBody>
      <dsp:txXfrm>
        <a:off x="0" y="1917931"/>
        <a:ext cx="5352584" cy="639180"/>
      </dsp:txXfrm>
    </dsp:sp>
    <dsp:sp modelId="{11ED759B-33F8-5342-BD19-32E413605D98}">
      <dsp:nvSpPr>
        <dsp:cNvPr id="0" name=""/>
        <dsp:cNvSpPr/>
      </dsp:nvSpPr>
      <dsp:spPr>
        <a:xfrm>
          <a:off x="0" y="2557112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403501"/>
                <a:satOff val="-15398"/>
                <a:lumOff val="2851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403501"/>
                <a:satOff val="-15398"/>
                <a:lumOff val="2851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403501"/>
              <a:satOff val="-15398"/>
              <a:lumOff val="2851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0878BA-44CE-F648-87D9-F5217F07A6C3}">
      <dsp:nvSpPr>
        <dsp:cNvPr id="0" name=""/>
        <dsp:cNvSpPr/>
      </dsp:nvSpPr>
      <dsp:spPr>
        <a:xfrm>
          <a:off x="0" y="2557112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Base de datos real</a:t>
          </a:r>
          <a:endParaRPr lang="es-ES_tradnl" sz="3000" kern="1200" dirty="0"/>
        </a:p>
      </dsp:txBody>
      <dsp:txXfrm>
        <a:off x="0" y="2557112"/>
        <a:ext cx="5352584" cy="639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906914-0FB3-FC43-9A98-187143164A3E}">
      <dsp:nvSpPr>
        <dsp:cNvPr id="0" name=""/>
        <dsp:cNvSpPr/>
      </dsp:nvSpPr>
      <dsp:spPr>
        <a:xfrm>
          <a:off x="0" y="0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2FD1D5-C182-7A46-AAE5-DF941261EA7B}">
      <dsp:nvSpPr>
        <dsp:cNvPr id="0" name=""/>
        <dsp:cNvSpPr/>
      </dsp:nvSpPr>
      <dsp:spPr>
        <a:xfrm>
          <a:off x="0" y="53499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Teoría de Grafos</a:t>
          </a:r>
          <a:endParaRPr lang="es-ES_tradnl" sz="3000" kern="1200" dirty="0"/>
        </a:p>
      </dsp:txBody>
      <dsp:txXfrm>
        <a:off x="0" y="53499"/>
        <a:ext cx="5352584" cy="639180"/>
      </dsp:txXfrm>
    </dsp:sp>
    <dsp:sp modelId="{A12AA64E-BE7B-7349-8954-5CF23CB10FCA}">
      <dsp:nvSpPr>
        <dsp:cNvPr id="0" name=""/>
        <dsp:cNvSpPr/>
      </dsp:nvSpPr>
      <dsp:spPr>
        <a:xfrm>
          <a:off x="0" y="639570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100875"/>
                <a:satOff val="-3849"/>
                <a:lumOff val="712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100875"/>
                <a:satOff val="-3849"/>
                <a:lumOff val="712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100875"/>
              <a:satOff val="-3849"/>
              <a:lumOff val="712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9202C1-F116-6341-BE4C-1A2077EA0515}">
      <dsp:nvSpPr>
        <dsp:cNvPr id="0" name=""/>
        <dsp:cNvSpPr/>
      </dsp:nvSpPr>
      <dsp:spPr>
        <a:xfrm>
          <a:off x="0" y="639570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Instalación</a:t>
          </a:r>
          <a:endParaRPr lang="es-ES_tradnl" sz="3000" kern="1200" dirty="0"/>
        </a:p>
      </dsp:txBody>
      <dsp:txXfrm>
        <a:off x="0" y="639570"/>
        <a:ext cx="5352584" cy="639180"/>
      </dsp:txXfrm>
    </dsp:sp>
    <dsp:sp modelId="{B22F567F-CB93-E64D-849F-ABDCD554E7C2}">
      <dsp:nvSpPr>
        <dsp:cNvPr id="0" name=""/>
        <dsp:cNvSpPr/>
      </dsp:nvSpPr>
      <dsp:spPr>
        <a:xfrm>
          <a:off x="0" y="1278751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201751"/>
                <a:satOff val="-7699"/>
                <a:lumOff val="142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201751"/>
                <a:satOff val="-7699"/>
                <a:lumOff val="142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201751"/>
              <a:satOff val="-7699"/>
              <a:lumOff val="1425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F6360F-235E-0D4A-BB28-266E74CAB032}">
      <dsp:nvSpPr>
        <dsp:cNvPr id="0" name=""/>
        <dsp:cNvSpPr/>
      </dsp:nvSpPr>
      <dsp:spPr>
        <a:xfrm>
          <a:off x="0" y="1278751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err="1" smtClean="0"/>
            <a:t>Cypher</a:t>
          </a:r>
          <a:endParaRPr lang="es-ES_tradnl" sz="3000" kern="1200" dirty="0"/>
        </a:p>
      </dsp:txBody>
      <dsp:txXfrm>
        <a:off x="0" y="1278751"/>
        <a:ext cx="5352584" cy="639180"/>
      </dsp:txXfrm>
    </dsp:sp>
    <dsp:sp modelId="{1381FF42-8915-DF40-9B0D-253094B4C7C0}">
      <dsp:nvSpPr>
        <dsp:cNvPr id="0" name=""/>
        <dsp:cNvSpPr/>
      </dsp:nvSpPr>
      <dsp:spPr>
        <a:xfrm>
          <a:off x="0" y="1917931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302626"/>
                <a:satOff val="-11548"/>
                <a:lumOff val="213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302626"/>
                <a:satOff val="-11548"/>
                <a:lumOff val="213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302626"/>
              <a:satOff val="-11548"/>
              <a:lumOff val="2138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909F7-12F7-344E-B244-F45B1FDCA5FB}">
      <dsp:nvSpPr>
        <dsp:cNvPr id="0" name=""/>
        <dsp:cNvSpPr/>
      </dsp:nvSpPr>
      <dsp:spPr>
        <a:xfrm>
          <a:off x="0" y="1917931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Entorno Grafico</a:t>
          </a:r>
          <a:endParaRPr lang="es-ES_tradnl" sz="3000" kern="1200" dirty="0"/>
        </a:p>
      </dsp:txBody>
      <dsp:txXfrm>
        <a:off x="0" y="1917931"/>
        <a:ext cx="5352584" cy="639180"/>
      </dsp:txXfrm>
    </dsp:sp>
    <dsp:sp modelId="{11ED759B-33F8-5342-BD19-32E413605D98}">
      <dsp:nvSpPr>
        <dsp:cNvPr id="0" name=""/>
        <dsp:cNvSpPr/>
      </dsp:nvSpPr>
      <dsp:spPr>
        <a:xfrm>
          <a:off x="0" y="2557112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403501"/>
                <a:satOff val="-15398"/>
                <a:lumOff val="2851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403501"/>
                <a:satOff val="-15398"/>
                <a:lumOff val="2851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403501"/>
              <a:satOff val="-15398"/>
              <a:lumOff val="2851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0878BA-44CE-F648-87D9-F5217F07A6C3}">
      <dsp:nvSpPr>
        <dsp:cNvPr id="0" name=""/>
        <dsp:cNvSpPr/>
      </dsp:nvSpPr>
      <dsp:spPr>
        <a:xfrm>
          <a:off x="0" y="2557112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Base de datos real</a:t>
          </a:r>
          <a:endParaRPr lang="es-ES_tradnl" sz="3000" kern="1200" dirty="0"/>
        </a:p>
      </dsp:txBody>
      <dsp:txXfrm>
        <a:off x="0" y="2557112"/>
        <a:ext cx="5352584" cy="6391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89822-4861-443E-8DF9-B694073869B1}">
      <dsp:nvSpPr>
        <dsp:cNvPr id="0" name=""/>
        <dsp:cNvSpPr/>
      </dsp:nvSpPr>
      <dsp:spPr>
        <a:xfrm>
          <a:off x="0" y="0"/>
          <a:ext cx="5760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5F296-2D4E-4862-835D-F10BC50CD401}">
      <dsp:nvSpPr>
        <dsp:cNvPr id="0" name=""/>
        <dsp:cNvSpPr/>
      </dsp:nvSpPr>
      <dsp:spPr>
        <a:xfrm>
          <a:off x="0" y="0"/>
          <a:ext cx="5760000" cy="370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b="1" kern="1200" noProof="0" dirty="0">
            <a:latin typeface="+mn-lt"/>
          </a:endParaRPr>
        </a:p>
      </dsp:txBody>
      <dsp:txXfrm>
        <a:off x="0" y="0"/>
        <a:ext cx="5760000" cy="3702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906914-0FB3-FC43-9A98-187143164A3E}">
      <dsp:nvSpPr>
        <dsp:cNvPr id="0" name=""/>
        <dsp:cNvSpPr/>
      </dsp:nvSpPr>
      <dsp:spPr>
        <a:xfrm>
          <a:off x="0" y="0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2FD1D5-C182-7A46-AAE5-DF941261EA7B}">
      <dsp:nvSpPr>
        <dsp:cNvPr id="0" name=""/>
        <dsp:cNvSpPr/>
      </dsp:nvSpPr>
      <dsp:spPr>
        <a:xfrm>
          <a:off x="0" y="53499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Teoría de Grafos</a:t>
          </a:r>
          <a:endParaRPr lang="es-ES_tradnl" sz="3000" kern="1200" dirty="0"/>
        </a:p>
      </dsp:txBody>
      <dsp:txXfrm>
        <a:off x="0" y="53499"/>
        <a:ext cx="5352584" cy="639180"/>
      </dsp:txXfrm>
    </dsp:sp>
    <dsp:sp modelId="{A12AA64E-BE7B-7349-8954-5CF23CB10FCA}">
      <dsp:nvSpPr>
        <dsp:cNvPr id="0" name=""/>
        <dsp:cNvSpPr/>
      </dsp:nvSpPr>
      <dsp:spPr>
        <a:xfrm>
          <a:off x="0" y="639570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100875"/>
                <a:satOff val="-3849"/>
                <a:lumOff val="712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100875"/>
                <a:satOff val="-3849"/>
                <a:lumOff val="712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100875"/>
              <a:satOff val="-3849"/>
              <a:lumOff val="712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9202C1-F116-6341-BE4C-1A2077EA0515}">
      <dsp:nvSpPr>
        <dsp:cNvPr id="0" name=""/>
        <dsp:cNvSpPr/>
      </dsp:nvSpPr>
      <dsp:spPr>
        <a:xfrm>
          <a:off x="0" y="639570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Instalación</a:t>
          </a:r>
          <a:endParaRPr lang="es-ES_tradnl" sz="3000" kern="1200" dirty="0"/>
        </a:p>
      </dsp:txBody>
      <dsp:txXfrm>
        <a:off x="0" y="639570"/>
        <a:ext cx="5352584" cy="639180"/>
      </dsp:txXfrm>
    </dsp:sp>
    <dsp:sp modelId="{B22F567F-CB93-E64D-849F-ABDCD554E7C2}">
      <dsp:nvSpPr>
        <dsp:cNvPr id="0" name=""/>
        <dsp:cNvSpPr/>
      </dsp:nvSpPr>
      <dsp:spPr>
        <a:xfrm>
          <a:off x="0" y="1278751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201751"/>
                <a:satOff val="-7699"/>
                <a:lumOff val="142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201751"/>
                <a:satOff val="-7699"/>
                <a:lumOff val="142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201751"/>
              <a:satOff val="-7699"/>
              <a:lumOff val="1425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F6360F-235E-0D4A-BB28-266E74CAB032}">
      <dsp:nvSpPr>
        <dsp:cNvPr id="0" name=""/>
        <dsp:cNvSpPr/>
      </dsp:nvSpPr>
      <dsp:spPr>
        <a:xfrm>
          <a:off x="0" y="1278751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err="1" smtClean="0"/>
            <a:t>Cypher</a:t>
          </a:r>
          <a:endParaRPr lang="es-ES_tradnl" sz="3000" kern="1200" dirty="0"/>
        </a:p>
      </dsp:txBody>
      <dsp:txXfrm>
        <a:off x="0" y="1278751"/>
        <a:ext cx="5352584" cy="639180"/>
      </dsp:txXfrm>
    </dsp:sp>
    <dsp:sp modelId="{1381FF42-8915-DF40-9B0D-253094B4C7C0}">
      <dsp:nvSpPr>
        <dsp:cNvPr id="0" name=""/>
        <dsp:cNvSpPr/>
      </dsp:nvSpPr>
      <dsp:spPr>
        <a:xfrm>
          <a:off x="0" y="1917931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302626"/>
                <a:satOff val="-11548"/>
                <a:lumOff val="213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302626"/>
                <a:satOff val="-11548"/>
                <a:lumOff val="213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302626"/>
              <a:satOff val="-11548"/>
              <a:lumOff val="2138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909F7-12F7-344E-B244-F45B1FDCA5FB}">
      <dsp:nvSpPr>
        <dsp:cNvPr id="0" name=""/>
        <dsp:cNvSpPr/>
      </dsp:nvSpPr>
      <dsp:spPr>
        <a:xfrm>
          <a:off x="0" y="1917931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Entorno Grafico</a:t>
          </a:r>
          <a:endParaRPr lang="es-ES_tradnl" sz="3000" kern="1200" dirty="0"/>
        </a:p>
      </dsp:txBody>
      <dsp:txXfrm>
        <a:off x="0" y="1917931"/>
        <a:ext cx="5352584" cy="639180"/>
      </dsp:txXfrm>
    </dsp:sp>
    <dsp:sp modelId="{11ED759B-33F8-5342-BD19-32E413605D98}">
      <dsp:nvSpPr>
        <dsp:cNvPr id="0" name=""/>
        <dsp:cNvSpPr/>
      </dsp:nvSpPr>
      <dsp:spPr>
        <a:xfrm>
          <a:off x="0" y="2557112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403501"/>
                <a:satOff val="-15398"/>
                <a:lumOff val="2851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403501"/>
                <a:satOff val="-15398"/>
                <a:lumOff val="2851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403501"/>
              <a:satOff val="-15398"/>
              <a:lumOff val="2851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0878BA-44CE-F648-87D9-F5217F07A6C3}">
      <dsp:nvSpPr>
        <dsp:cNvPr id="0" name=""/>
        <dsp:cNvSpPr/>
      </dsp:nvSpPr>
      <dsp:spPr>
        <a:xfrm>
          <a:off x="0" y="2557112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Base de datos real</a:t>
          </a:r>
          <a:endParaRPr lang="es-ES_tradnl" sz="3000" kern="1200" dirty="0"/>
        </a:p>
      </dsp:txBody>
      <dsp:txXfrm>
        <a:off x="0" y="2557112"/>
        <a:ext cx="5352584" cy="6391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89822-4861-443E-8DF9-B694073869B1}">
      <dsp:nvSpPr>
        <dsp:cNvPr id="0" name=""/>
        <dsp:cNvSpPr/>
      </dsp:nvSpPr>
      <dsp:spPr>
        <a:xfrm>
          <a:off x="0" y="0"/>
          <a:ext cx="5760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5F296-2D4E-4862-835D-F10BC50CD401}">
      <dsp:nvSpPr>
        <dsp:cNvPr id="0" name=""/>
        <dsp:cNvSpPr/>
      </dsp:nvSpPr>
      <dsp:spPr>
        <a:xfrm>
          <a:off x="0" y="0"/>
          <a:ext cx="5760000" cy="370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b="1" kern="1200" noProof="0" dirty="0">
            <a:latin typeface="+mn-lt"/>
          </a:endParaRPr>
        </a:p>
      </dsp:txBody>
      <dsp:txXfrm>
        <a:off x="0" y="0"/>
        <a:ext cx="5760000" cy="37021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906914-0FB3-FC43-9A98-187143164A3E}">
      <dsp:nvSpPr>
        <dsp:cNvPr id="0" name=""/>
        <dsp:cNvSpPr/>
      </dsp:nvSpPr>
      <dsp:spPr>
        <a:xfrm>
          <a:off x="0" y="0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2FD1D5-C182-7A46-AAE5-DF941261EA7B}">
      <dsp:nvSpPr>
        <dsp:cNvPr id="0" name=""/>
        <dsp:cNvSpPr/>
      </dsp:nvSpPr>
      <dsp:spPr>
        <a:xfrm>
          <a:off x="0" y="53499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Teoría de Grafos</a:t>
          </a:r>
          <a:endParaRPr lang="es-ES_tradnl" sz="3000" kern="1200" dirty="0"/>
        </a:p>
      </dsp:txBody>
      <dsp:txXfrm>
        <a:off x="0" y="53499"/>
        <a:ext cx="5352584" cy="639180"/>
      </dsp:txXfrm>
    </dsp:sp>
    <dsp:sp modelId="{A12AA64E-BE7B-7349-8954-5CF23CB10FCA}">
      <dsp:nvSpPr>
        <dsp:cNvPr id="0" name=""/>
        <dsp:cNvSpPr/>
      </dsp:nvSpPr>
      <dsp:spPr>
        <a:xfrm>
          <a:off x="0" y="639570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100875"/>
                <a:satOff val="-3849"/>
                <a:lumOff val="712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100875"/>
                <a:satOff val="-3849"/>
                <a:lumOff val="712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100875"/>
              <a:satOff val="-3849"/>
              <a:lumOff val="712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9202C1-F116-6341-BE4C-1A2077EA0515}">
      <dsp:nvSpPr>
        <dsp:cNvPr id="0" name=""/>
        <dsp:cNvSpPr/>
      </dsp:nvSpPr>
      <dsp:spPr>
        <a:xfrm>
          <a:off x="0" y="639570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Instalación</a:t>
          </a:r>
          <a:endParaRPr lang="es-ES_tradnl" sz="3000" kern="1200" dirty="0"/>
        </a:p>
      </dsp:txBody>
      <dsp:txXfrm>
        <a:off x="0" y="639570"/>
        <a:ext cx="5352584" cy="639180"/>
      </dsp:txXfrm>
    </dsp:sp>
    <dsp:sp modelId="{B22F567F-CB93-E64D-849F-ABDCD554E7C2}">
      <dsp:nvSpPr>
        <dsp:cNvPr id="0" name=""/>
        <dsp:cNvSpPr/>
      </dsp:nvSpPr>
      <dsp:spPr>
        <a:xfrm>
          <a:off x="0" y="1278751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201751"/>
                <a:satOff val="-7699"/>
                <a:lumOff val="142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201751"/>
                <a:satOff val="-7699"/>
                <a:lumOff val="142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201751"/>
              <a:satOff val="-7699"/>
              <a:lumOff val="1425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F6360F-235E-0D4A-BB28-266E74CAB032}">
      <dsp:nvSpPr>
        <dsp:cNvPr id="0" name=""/>
        <dsp:cNvSpPr/>
      </dsp:nvSpPr>
      <dsp:spPr>
        <a:xfrm>
          <a:off x="0" y="1278751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err="1" smtClean="0"/>
            <a:t>Cypher</a:t>
          </a:r>
          <a:endParaRPr lang="es-ES_tradnl" sz="3000" kern="1200" dirty="0"/>
        </a:p>
      </dsp:txBody>
      <dsp:txXfrm>
        <a:off x="0" y="1278751"/>
        <a:ext cx="5352584" cy="639180"/>
      </dsp:txXfrm>
    </dsp:sp>
    <dsp:sp modelId="{1381FF42-8915-DF40-9B0D-253094B4C7C0}">
      <dsp:nvSpPr>
        <dsp:cNvPr id="0" name=""/>
        <dsp:cNvSpPr/>
      </dsp:nvSpPr>
      <dsp:spPr>
        <a:xfrm>
          <a:off x="0" y="1917931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302626"/>
                <a:satOff val="-11548"/>
                <a:lumOff val="213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302626"/>
                <a:satOff val="-11548"/>
                <a:lumOff val="213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302626"/>
              <a:satOff val="-11548"/>
              <a:lumOff val="2138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909F7-12F7-344E-B244-F45B1FDCA5FB}">
      <dsp:nvSpPr>
        <dsp:cNvPr id="0" name=""/>
        <dsp:cNvSpPr/>
      </dsp:nvSpPr>
      <dsp:spPr>
        <a:xfrm>
          <a:off x="0" y="1917931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Entorno Grafico</a:t>
          </a:r>
          <a:endParaRPr lang="es-ES_tradnl" sz="3000" kern="1200" dirty="0"/>
        </a:p>
      </dsp:txBody>
      <dsp:txXfrm>
        <a:off x="0" y="1917931"/>
        <a:ext cx="5352584" cy="639180"/>
      </dsp:txXfrm>
    </dsp:sp>
    <dsp:sp modelId="{11ED759B-33F8-5342-BD19-32E413605D98}">
      <dsp:nvSpPr>
        <dsp:cNvPr id="0" name=""/>
        <dsp:cNvSpPr/>
      </dsp:nvSpPr>
      <dsp:spPr>
        <a:xfrm>
          <a:off x="0" y="2557112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403501"/>
                <a:satOff val="-15398"/>
                <a:lumOff val="2851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403501"/>
                <a:satOff val="-15398"/>
                <a:lumOff val="2851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403501"/>
              <a:satOff val="-15398"/>
              <a:lumOff val="2851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0878BA-44CE-F648-87D9-F5217F07A6C3}">
      <dsp:nvSpPr>
        <dsp:cNvPr id="0" name=""/>
        <dsp:cNvSpPr/>
      </dsp:nvSpPr>
      <dsp:spPr>
        <a:xfrm>
          <a:off x="0" y="2557112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Base de datos real</a:t>
          </a:r>
          <a:endParaRPr lang="es-ES_tradnl" sz="3000" kern="1200" dirty="0"/>
        </a:p>
      </dsp:txBody>
      <dsp:txXfrm>
        <a:off x="0" y="2557112"/>
        <a:ext cx="5352584" cy="6391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89822-4861-443E-8DF9-B694073869B1}">
      <dsp:nvSpPr>
        <dsp:cNvPr id="0" name=""/>
        <dsp:cNvSpPr/>
      </dsp:nvSpPr>
      <dsp:spPr>
        <a:xfrm>
          <a:off x="0" y="0"/>
          <a:ext cx="5760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5F296-2D4E-4862-835D-F10BC50CD401}">
      <dsp:nvSpPr>
        <dsp:cNvPr id="0" name=""/>
        <dsp:cNvSpPr/>
      </dsp:nvSpPr>
      <dsp:spPr>
        <a:xfrm>
          <a:off x="0" y="0"/>
          <a:ext cx="5760000" cy="370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b="1" kern="1200" noProof="0" dirty="0">
            <a:latin typeface="+mn-lt"/>
          </a:endParaRPr>
        </a:p>
      </dsp:txBody>
      <dsp:txXfrm>
        <a:off x="0" y="0"/>
        <a:ext cx="5760000" cy="37021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906914-0FB3-FC43-9A98-187143164A3E}">
      <dsp:nvSpPr>
        <dsp:cNvPr id="0" name=""/>
        <dsp:cNvSpPr/>
      </dsp:nvSpPr>
      <dsp:spPr>
        <a:xfrm>
          <a:off x="0" y="0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2FD1D5-C182-7A46-AAE5-DF941261EA7B}">
      <dsp:nvSpPr>
        <dsp:cNvPr id="0" name=""/>
        <dsp:cNvSpPr/>
      </dsp:nvSpPr>
      <dsp:spPr>
        <a:xfrm>
          <a:off x="0" y="53499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Teoría de Grafos</a:t>
          </a:r>
          <a:endParaRPr lang="es-ES_tradnl" sz="3000" kern="1200" dirty="0"/>
        </a:p>
      </dsp:txBody>
      <dsp:txXfrm>
        <a:off x="0" y="53499"/>
        <a:ext cx="5352584" cy="639180"/>
      </dsp:txXfrm>
    </dsp:sp>
    <dsp:sp modelId="{A12AA64E-BE7B-7349-8954-5CF23CB10FCA}">
      <dsp:nvSpPr>
        <dsp:cNvPr id="0" name=""/>
        <dsp:cNvSpPr/>
      </dsp:nvSpPr>
      <dsp:spPr>
        <a:xfrm>
          <a:off x="0" y="639570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100875"/>
                <a:satOff val="-3849"/>
                <a:lumOff val="712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100875"/>
                <a:satOff val="-3849"/>
                <a:lumOff val="712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100875"/>
              <a:satOff val="-3849"/>
              <a:lumOff val="712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9202C1-F116-6341-BE4C-1A2077EA0515}">
      <dsp:nvSpPr>
        <dsp:cNvPr id="0" name=""/>
        <dsp:cNvSpPr/>
      </dsp:nvSpPr>
      <dsp:spPr>
        <a:xfrm>
          <a:off x="0" y="639570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Instalación</a:t>
          </a:r>
          <a:endParaRPr lang="es-ES_tradnl" sz="3000" kern="1200" dirty="0"/>
        </a:p>
      </dsp:txBody>
      <dsp:txXfrm>
        <a:off x="0" y="639570"/>
        <a:ext cx="5352584" cy="639180"/>
      </dsp:txXfrm>
    </dsp:sp>
    <dsp:sp modelId="{B22F567F-CB93-E64D-849F-ABDCD554E7C2}">
      <dsp:nvSpPr>
        <dsp:cNvPr id="0" name=""/>
        <dsp:cNvSpPr/>
      </dsp:nvSpPr>
      <dsp:spPr>
        <a:xfrm>
          <a:off x="0" y="1278751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201751"/>
                <a:satOff val="-7699"/>
                <a:lumOff val="142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201751"/>
                <a:satOff val="-7699"/>
                <a:lumOff val="142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201751"/>
              <a:satOff val="-7699"/>
              <a:lumOff val="1425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F6360F-235E-0D4A-BB28-266E74CAB032}">
      <dsp:nvSpPr>
        <dsp:cNvPr id="0" name=""/>
        <dsp:cNvSpPr/>
      </dsp:nvSpPr>
      <dsp:spPr>
        <a:xfrm>
          <a:off x="0" y="1278751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err="1" smtClean="0"/>
            <a:t>Cypher</a:t>
          </a:r>
          <a:endParaRPr lang="es-ES_tradnl" sz="3000" kern="1200" dirty="0"/>
        </a:p>
      </dsp:txBody>
      <dsp:txXfrm>
        <a:off x="0" y="1278751"/>
        <a:ext cx="5352584" cy="639180"/>
      </dsp:txXfrm>
    </dsp:sp>
    <dsp:sp modelId="{1381FF42-8915-DF40-9B0D-253094B4C7C0}">
      <dsp:nvSpPr>
        <dsp:cNvPr id="0" name=""/>
        <dsp:cNvSpPr/>
      </dsp:nvSpPr>
      <dsp:spPr>
        <a:xfrm>
          <a:off x="0" y="1917931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302626"/>
                <a:satOff val="-11548"/>
                <a:lumOff val="213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302626"/>
                <a:satOff val="-11548"/>
                <a:lumOff val="213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302626"/>
              <a:satOff val="-11548"/>
              <a:lumOff val="2138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909F7-12F7-344E-B244-F45B1FDCA5FB}">
      <dsp:nvSpPr>
        <dsp:cNvPr id="0" name=""/>
        <dsp:cNvSpPr/>
      </dsp:nvSpPr>
      <dsp:spPr>
        <a:xfrm>
          <a:off x="0" y="1917931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Entorno Grafico</a:t>
          </a:r>
          <a:endParaRPr lang="es-ES_tradnl" sz="3000" kern="1200" dirty="0"/>
        </a:p>
      </dsp:txBody>
      <dsp:txXfrm>
        <a:off x="0" y="1917931"/>
        <a:ext cx="5352584" cy="639180"/>
      </dsp:txXfrm>
    </dsp:sp>
    <dsp:sp modelId="{11ED759B-33F8-5342-BD19-32E413605D98}">
      <dsp:nvSpPr>
        <dsp:cNvPr id="0" name=""/>
        <dsp:cNvSpPr/>
      </dsp:nvSpPr>
      <dsp:spPr>
        <a:xfrm>
          <a:off x="0" y="2557112"/>
          <a:ext cx="5352584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403501"/>
                <a:satOff val="-15398"/>
                <a:lumOff val="2851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403501"/>
                <a:satOff val="-15398"/>
                <a:lumOff val="2851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403501"/>
              <a:satOff val="-15398"/>
              <a:lumOff val="2851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0878BA-44CE-F648-87D9-F5217F07A6C3}">
      <dsp:nvSpPr>
        <dsp:cNvPr id="0" name=""/>
        <dsp:cNvSpPr/>
      </dsp:nvSpPr>
      <dsp:spPr>
        <a:xfrm>
          <a:off x="0" y="2557112"/>
          <a:ext cx="5352584" cy="63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kern="1200" dirty="0" smtClean="0"/>
            <a:t>Base de datos real</a:t>
          </a:r>
          <a:endParaRPr lang="es-ES_tradnl" sz="3000" kern="1200" dirty="0"/>
        </a:p>
      </dsp:txBody>
      <dsp:txXfrm>
        <a:off x="0" y="2557112"/>
        <a:ext cx="5352584" cy="6391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89822-4861-443E-8DF9-B694073869B1}">
      <dsp:nvSpPr>
        <dsp:cNvPr id="0" name=""/>
        <dsp:cNvSpPr/>
      </dsp:nvSpPr>
      <dsp:spPr>
        <a:xfrm>
          <a:off x="0" y="0"/>
          <a:ext cx="5760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5F296-2D4E-4862-835D-F10BC50CD401}">
      <dsp:nvSpPr>
        <dsp:cNvPr id="0" name=""/>
        <dsp:cNvSpPr/>
      </dsp:nvSpPr>
      <dsp:spPr>
        <a:xfrm>
          <a:off x="0" y="0"/>
          <a:ext cx="5760000" cy="370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b="1" kern="1200" noProof="0" dirty="0">
            <a:latin typeface="+mn-lt"/>
          </a:endParaRPr>
        </a:p>
      </dsp:txBody>
      <dsp:txXfrm>
        <a:off x="0" y="0"/>
        <a:ext cx="5760000" cy="3702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7C18F-AC31-4081-9546-85508A4830BF}" type="datetimeFigureOut">
              <a:rPr lang="es-ES" smtClean="0"/>
              <a:t>15/05/2016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A8C9F-CEC3-4915-9F24-7BE89196CD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3658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41579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9637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9637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9637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9637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96371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128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035938" y="1616470"/>
            <a:ext cx="5107275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035938" y="937117"/>
            <a:ext cx="5107275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1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1"/>
          <p:cNvSpPr txBox="1">
            <a:spLocks/>
          </p:cNvSpPr>
          <p:nvPr/>
        </p:nvSpPr>
        <p:spPr>
          <a:xfrm>
            <a:off x="2352300" y="1931171"/>
            <a:ext cx="4523699" cy="1159799"/>
          </a:xfrm>
          <a:prstGeom prst="rect">
            <a:avLst/>
          </a:prstGeom>
          <a:noFill/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" sz="6600" b="1" dirty="0" smtClean="0">
                <a:solidFill>
                  <a:schemeClr val="accent1"/>
                </a:solidFill>
                <a:latin typeface="Lora" panose="020B0604020202020204" charset="0"/>
              </a:rPr>
              <a:t>Neo4j</a:t>
            </a:r>
            <a:endParaRPr lang="en" sz="66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cxnSp>
        <p:nvCxnSpPr>
          <p:cNvPr id="3" name="Shape 84"/>
          <p:cNvCxnSpPr/>
          <p:nvPr/>
        </p:nvCxnSpPr>
        <p:spPr>
          <a:xfrm>
            <a:off x="0" y="2825156"/>
            <a:ext cx="6876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26" name="Picture 2" descr="D:\Dropbox\Dropbox\FbkjM42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381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13"/>
          <p:cNvSpPr/>
          <p:nvPr/>
        </p:nvSpPr>
        <p:spPr>
          <a:xfrm>
            <a:off x="2654680" y="2841607"/>
            <a:ext cx="3918938" cy="1158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000" b="1" dirty="0" smtClean="0">
                <a:solidFill>
                  <a:schemeClr val="accent1"/>
                </a:solidFill>
              </a:rPr>
              <a:t>Base de datos orientada a grafos</a:t>
            </a:r>
            <a:endParaRPr lang="es-ES_tradnl" sz="3000" b="1" dirty="0">
              <a:solidFill>
                <a:schemeClr val="accent1"/>
              </a:solidFill>
            </a:endParaRPr>
          </a:p>
        </p:txBody>
      </p:sp>
      <p:sp>
        <p:nvSpPr>
          <p:cNvPr id="6" name="Rectángulo 13"/>
          <p:cNvSpPr/>
          <p:nvPr/>
        </p:nvSpPr>
        <p:spPr>
          <a:xfrm>
            <a:off x="4419600" y="4533900"/>
            <a:ext cx="2456399" cy="6096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b="1" u="sng" dirty="0" smtClean="0">
                <a:solidFill>
                  <a:schemeClr val="accent1"/>
                </a:solidFill>
              </a:rPr>
              <a:t>Autor:</a:t>
            </a:r>
          </a:p>
          <a:p>
            <a:pPr algn="ctr"/>
            <a:r>
              <a:rPr lang="es-ES_tradnl" b="1" i="1" dirty="0" smtClean="0">
                <a:solidFill>
                  <a:schemeClr val="accent1"/>
                </a:solidFill>
              </a:rPr>
              <a:t>Juan Eugenio Cortés Díaz</a:t>
            </a:r>
            <a:endParaRPr lang="es-ES_tradnl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4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142806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Instalación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10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170" name="Picture 2" descr="D:\Dropbox\Dropbox\trabajo neo 4j\Imagenes\neo4j sto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2525" r="1262"/>
          <a:stretch/>
        </p:blipFill>
        <p:spPr bwMode="auto">
          <a:xfrm>
            <a:off x="728546" y="796211"/>
            <a:ext cx="5517454" cy="365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Dropbox\Dropbox\FbkjM4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83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142806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Instalación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11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8194" name="Picture 2" descr="D:\Dropbox\Dropbox\trabajo neo 4j\Imagenes\portada del entorno grafic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19" y="912828"/>
            <a:ext cx="6281999" cy="33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Dropbox\Dropbox\FbkjM4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8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7" name="Shape 102"/>
          <p:cNvSpPr txBox="1">
            <a:spLocks/>
          </p:cNvSpPr>
          <p:nvPr/>
        </p:nvSpPr>
        <p:spPr>
          <a:xfrm>
            <a:off x="576000" y="172495"/>
            <a:ext cx="91082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Indice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12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614303531"/>
              </p:ext>
            </p:extLst>
          </p:nvPr>
        </p:nvGraphicFramePr>
        <p:xfrm>
          <a:off x="576000" y="977900"/>
          <a:ext cx="5760000" cy="370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1972932295"/>
              </p:ext>
            </p:extLst>
          </p:nvPr>
        </p:nvGraphicFramePr>
        <p:xfrm>
          <a:off x="661640" y="1159726"/>
          <a:ext cx="5352584" cy="3196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14" name="Rectángulo 13"/>
          <p:cNvSpPr/>
          <p:nvPr/>
        </p:nvSpPr>
        <p:spPr>
          <a:xfrm>
            <a:off x="630574" y="2438400"/>
            <a:ext cx="3918938" cy="6495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000" b="1" dirty="0" err="1" smtClean="0"/>
              <a:t>Cypher</a:t>
            </a:r>
            <a:endParaRPr lang="es-ES_tradnl" sz="3000" b="1" dirty="0"/>
          </a:p>
        </p:txBody>
      </p:sp>
      <p:pic>
        <p:nvPicPr>
          <p:cNvPr id="11" name="Picture 2" descr="D:\Dropbox\Dropbox\FbkjM42a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4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Dropbox\Dropbox\trabajo neo 4j\Imagenes\68747470733a2f2f7374617469632e76657273616c2e636f6d2f726573746170692f6173736574732f33306664656662392d623230612d343335392d613638322d35363634623832306664336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3" t="14109" r="10831" b="15657"/>
          <a:stretch/>
        </p:blipFill>
        <p:spPr bwMode="auto">
          <a:xfrm>
            <a:off x="3063240" y="2301240"/>
            <a:ext cx="3182760" cy="17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105467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Cypher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13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D:\Dropbox\Dropbox\trabajo neo 4j\Imagenes\cypher_smal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96" y="746442"/>
            <a:ext cx="2948004" cy="210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Dropbox\Dropbox\FbkjM42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0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105467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Cypher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14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D:\Dropbox\Dropbox\trabajo neo 4j\Imagenes\ejemplo de cyp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33" y="1766886"/>
            <a:ext cx="26193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65630" y="739140"/>
            <a:ext cx="534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accent3">
                    <a:lumMod val="50000"/>
                  </a:schemeClr>
                </a:solidFill>
                <a:latin typeface="Lora"/>
              </a:rPr>
              <a:t>Su sintaxis se basa en la búsqueda de patrones, aunque algunas de sus palabras clave se inspiran en SQL. 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47956" y="3223259"/>
            <a:ext cx="618008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800" b="1" dirty="0">
                <a:solidFill>
                  <a:schemeClr val="tx1"/>
                </a:solidFill>
              </a:rPr>
              <a:t>(Juan)-[</a:t>
            </a:r>
            <a:r>
              <a:rPr lang="es-ES" sz="1800" b="1" dirty="0" err="1">
                <a:solidFill>
                  <a:schemeClr val="tx1"/>
                </a:solidFill>
              </a:rPr>
              <a:t>variable:PARTICIPATE</a:t>
            </a:r>
            <a:r>
              <a:rPr lang="es-ES" sz="1800" b="1" dirty="0">
                <a:solidFill>
                  <a:schemeClr val="tx1"/>
                </a:solidFill>
              </a:rPr>
              <a:t>{Atributos}]-&gt;(VII Torneo de </a:t>
            </a:r>
            <a:r>
              <a:rPr lang="es-ES" sz="1800" b="1" dirty="0" err="1">
                <a:solidFill>
                  <a:schemeClr val="tx1"/>
                </a:solidFill>
              </a:rPr>
              <a:t>go</a:t>
            </a:r>
            <a:r>
              <a:rPr lang="es-ES" sz="1800" b="1" dirty="0">
                <a:solidFill>
                  <a:schemeClr val="tx1"/>
                </a:solidFill>
              </a:rPr>
              <a:t> de </a:t>
            </a:r>
            <a:r>
              <a:rPr lang="es-ES" sz="1800" b="1" dirty="0" err="1">
                <a:solidFill>
                  <a:schemeClr val="tx1"/>
                </a:solidFill>
              </a:rPr>
              <a:t>Cadiz</a:t>
            </a:r>
            <a:r>
              <a:rPr lang="es-ES" sz="1800" b="1" dirty="0">
                <a:solidFill>
                  <a:schemeClr val="tx1"/>
                </a:solidFill>
              </a:rPr>
              <a:t>) </a:t>
            </a:r>
            <a:endParaRPr lang="es-ES" sz="1800" b="1" dirty="0">
              <a:solidFill>
                <a:schemeClr val="tx1"/>
              </a:solidFill>
              <a:latin typeface="Lora"/>
            </a:endParaRPr>
          </a:p>
        </p:txBody>
      </p:sp>
      <p:pic>
        <p:nvPicPr>
          <p:cNvPr id="10" name="Picture 2" descr="D:\Dropbox\Dropbox\FbkjM4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8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105467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Cypher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15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36895" y="1013459"/>
            <a:ext cx="646202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800" b="1" dirty="0">
                <a:solidFill>
                  <a:schemeClr val="tx1"/>
                </a:solidFill>
              </a:rPr>
              <a:t>CREATE (</a:t>
            </a:r>
            <a:r>
              <a:rPr lang="es-ES" sz="1800" b="1" dirty="0" err="1">
                <a:solidFill>
                  <a:schemeClr val="tx1"/>
                </a:solidFill>
              </a:rPr>
              <a:t>Cortes:Player</a:t>
            </a:r>
            <a:r>
              <a:rPr lang="es-ES" sz="1800" b="1" dirty="0">
                <a:solidFill>
                  <a:schemeClr val="tx1"/>
                </a:solidFill>
              </a:rPr>
              <a:t> { </a:t>
            </a:r>
            <a:r>
              <a:rPr lang="es-ES" sz="1800" b="1" dirty="0" err="1">
                <a:solidFill>
                  <a:schemeClr val="tx1"/>
                </a:solidFill>
              </a:rPr>
              <a:t>Lastname</a:t>
            </a:r>
            <a:r>
              <a:rPr lang="es-ES" sz="1800" b="1" dirty="0">
                <a:solidFill>
                  <a:schemeClr val="tx1"/>
                </a:solidFill>
              </a:rPr>
              <a:t> : 'Cortes', </a:t>
            </a:r>
            <a:r>
              <a:rPr lang="es-ES" sz="1800" b="1" dirty="0" err="1">
                <a:solidFill>
                  <a:schemeClr val="tx1"/>
                </a:solidFill>
              </a:rPr>
              <a:t>FirstName</a:t>
            </a:r>
            <a:r>
              <a:rPr lang="es-ES" sz="1800" b="1" dirty="0">
                <a:solidFill>
                  <a:schemeClr val="tx1"/>
                </a:solidFill>
              </a:rPr>
              <a:t>: 'Juan', </a:t>
            </a:r>
            <a:r>
              <a:rPr lang="es-ES" sz="1800" b="1" dirty="0" err="1">
                <a:solidFill>
                  <a:schemeClr val="tx1"/>
                </a:solidFill>
              </a:rPr>
              <a:t>Countrycode</a:t>
            </a:r>
            <a:r>
              <a:rPr lang="es-ES" sz="1800" b="1" dirty="0">
                <a:solidFill>
                  <a:schemeClr val="tx1"/>
                </a:solidFill>
              </a:rPr>
              <a:t>: 'ES', Rank: '12k', </a:t>
            </a:r>
            <a:r>
              <a:rPr lang="es-ES" sz="1800" b="1" dirty="0" err="1">
                <a:solidFill>
                  <a:schemeClr val="tx1"/>
                </a:solidFill>
              </a:rPr>
              <a:t>Gor</a:t>
            </a:r>
            <a:r>
              <a:rPr lang="es-ES" sz="1800" b="1" dirty="0">
                <a:solidFill>
                  <a:schemeClr val="tx1"/>
                </a:solidFill>
              </a:rPr>
              <a:t>: 906 }) </a:t>
            </a:r>
            <a:endParaRPr lang="es-ES" sz="1800" b="1" dirty="0">
              <a:solidFill>
                <a:schemeClr val="tx1"/>
              </a:solidFill>
              <a:latin typeface="Lora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36895" y="2026918"/>
            <a:ext cx="6462025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CREATE (T140725A:Tournament { Class : 'C', Date: '2014-07-25', Description: 'VII </a:t>
            </a:r>
            <a:r>
              <a:rPr lang="en-US" sz="1800" b="1" dirty="0" err="1">
                <a:solidFill>
                  <a:schemeClr val="tx1"/>
                </a:solidFill>
              </a:rPr>
              <a:t>Torneo</a:t>
            </a:r>
            <a:r>
              <a:rPr lang="en-US" sz="1800" b="1" dirty="0">
                <a:solidFill>
                  <a:schemeClr val="tx1"/>
                </a:solidFill>
              </a:rPr>
              <a:t> de Go de Cadiz', Country: 'ES', City: 'Cadiz', Rounds: '4'}) </a:t>
            </a:r>
            <a:endParaRPr lang="es-ES" sz="1800" b="1" dirty="0">
              <a:solidFill>
                <a:schemeClr val="tx1"/>
              </a:solidFill>
              <a:latin typeface="Lora"/>
            </a:endParaRPr>
          </a:p>
        </p:txBody>
      </p:sp>
      <p:pic>
        <p:nvPicPr>
          <p:cNvPr id="9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0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Dropbox\Dropbox\trabajo neo 4j\Imagenes\dos nodos unid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05" y="872935"/>
            <a:ext cx="23336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105467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Cypher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16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4098" name="Picture 2" descr="D:\Dropbox\Dropbox\trabajo neo 4j\Imagenes\dos nod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" y="732600"/>
            <a:ext cx="28003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36895" y="2026918"/>
            <a:ext cx="6462025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800" b="1" dirty="0"/>
              <a:t>CREATE (Cortes)-[</a:t>
            </a:r>
            <a:r>
              <a:rPr lang="es-ES" sz="1800" b="1" dirty="0" err="1"/>
              <a:t>r:PARTICIPATE</a:t>
            </a:r>
            <a:r>
              <a:rPr lang="es-ES" sz="1800" b="1" dirty="0"/>
              <a:t>{GoR_Bef_Af:"873--&gt;906",placement:"4/7", </a:t>
            </a:r>
            <a:r>
              <a:rPr lang="es-ES" sz="1800" b="1" dirty="0" err="1"/>
              <a:t>wins</a:t>
            </a:r>
            <a:r>
              <a:rPr lang="es-ES" sz="1800" b="1" dirty="0"/>
              <a:t>: "2", loses: "1", Jigo: "0"}]-&gt;(T140725A) </a:t>
            </a:r>
            <a:endParaRPr lang="es-ES" sz="1800" b="1" dirty="0">
              <a:solidFill>
                <a:schemeClr val="accent1"/>
              </a:solidFill>
              <a:latin typeface="Lora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35280" y="1196965"/>
            <a:ext cx="6462025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800" b="1" dirty="0"/>
              <a:t>MATCH (</a:t>
            </a:r>
            <a:r>
              <a:rPr lang="es-ES" sz="1800" b="1" dirty="0" err="1"/>
              <a:t>Cortes:Player</a:t>
            </a:r>
            <a:r>
              <a:rPr lang="es-ES" sz="1800" b="1" dirty="0"/>
              <a:t> {</a:t>
            </a:r>
            <a:r>
              <a:rPr lang="es-ES" sz="1800" b="1" dirty="0" err="1"/>
              <a:t>Lastname</a:t>
            </a:r>
            <a:r>
              <a:rPr lang="es-ES" sz="1800" b="1" dirty="0"/>
              <a:t>:"Cortes"}) </a:t>
            </a:r>
            <a:endParaRPr lang="es-ES" sz="1800" dirty="0"/>
          </a:p>
          <a:p>
            <a:r>
              <a:rPr lang="es-ES" sz="1800" b="1" dirty="0"/>
              <a:t>MATCH (T140725A:Tournament {City:"</a:t>
            </a:r>
            <a:r>
              <a:rPr lang="es-ES" sz="1800" b="1" dirty="0" err="1"/>
              <a:t>Cadiz</a:t>
            </a:r>
            <a:r>
              <a:rPr lang="es-ES" sz="1800" b="1" dirty="0"/>
              <a:t>"}) </a:t>
            </a:r>
            <a:r>
              <a:rPr lang="es-ES" sz="1800" b="1" dirty="0" smtClean="0"/>
              <a:t/>
            </a:r>
            <a:br>
              <a:rPr lang="es-ES" sz="1800" b="1" dirty="0" smtClean="0"/>
            </a:br>
            <a:r>
              <a:rPr lang="es-ES" sz="1800" b="1" dirty="0" smtClean="0"/>
              <a:t/>
            </a:r>
            <a:br>
              <a:rPr lang="es-ES" sz="1800" b="1" dirty="0" smtClean="0"/>
            </a:br>
            <a:r>
              <a:rPr lang="es-ES" sz="1800" b="1" dirty="0" smtClean="0"/>
              <a:t>CREATE </a:t>
            </a:r>
            <a:r>
              <a:rPr lang="es-ES" sz="1800" b="1" dirty="0"/>
              <a:t>(Cortes)-[</a:t>
            </a:r>
            <a:r>
              <a:rPr lang="es-ES" sz="1800" b="1" dirty="0" err="1"/>
              <a:t>r:PARTICIPATE</a:t>
            </a:r>
            <a:r>
              <a:rPr lang="es-ES" sz="1800" b="1" dirty="0"/>
              <a:t>{GoR_Bef_Af:"873--&gt;906",placement:"4/7", </a:t>
            </a:r>
            <a:r>
              <a:rPr lang="es-ES" sz="1800" b="1" dirty="0" err="1"/>
              <a:t>wins</a:t>
            </a:r>
            <a:r>
              <a:rPr lang="es-ES" sz="1800" b="1" dirty="0"/>
              <a:t>: "2", loses: "1", Jigo: "0"}]-&gt;(T140725A) </a:t>
            </a:r>
            <a:endParaRPr lang="es-ES" sz="1800" b="1" dirty="0">
              <a:solidFill>
                <a:schemeClr val="accent1"/>
              </a:solidFill>
              <a:latin typeface="Lora"/>
            </a:endParaRPr>
          </a:p>
        </p:txBody>
      </p:sp>
      <p:pic>
        <p:nvPicPr>
          <p:cNvPr id="16" name="Picture 2" descr="D:\Dropbox\Dropbox\FbkjM42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66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105467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Cypher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17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35280" y="1196965"/>
            <a:ext cx="646202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800" b="1" dirty="0"/>
              <a:t>MATCH (n) </a:t>
            </a:r>
            <a:endParaRPr lang="es-ES" sz="1800" dirty="0"/>
          </a:p>
          <a:p>
            <a:r>
              <a:rPr lang="es-ES" sz="1800" b="1" dirty="0" smtClean="0"/>
              <a:t>RETURN n </a:t>
            </a:r>
            <a:endParaRPr lang="es-ES" sz="1800" b="1" dirty="0">
              <a:solidFill>
                <a:schemeClr val="accent1"/>
              </a:solidFill>
              <a:latin typeface="Lora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5280" y="2522845"/>
            <a:ext cx="646202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800" b="1" dirty="0"/>
              <a:t>MATCH (n) </a:t>
            </a:r>
            <a:endParaRPr lang="es-ES" sz="1800" dirty="0"/>
          </a:p>
          <a:p>
            <a:r>
              <a:rPr lang="es-ES" sz="1800" b="1" dirty="0"/>
              <a:t>DETACH DELETE n </a:t>
            </a:r>
            <a:endParaRPr lang="es-ES" sz="1800" b="1" dirty="0">
              <a:solidFill>
                <a:schemeClr val="accent1"/>
              </a:solidFill>
              <a:latin typeface="Lora"/>
            </a:endParaRPr>
          </a:p>
        </p:txBody>
      </p:sp>
      <p:pic>
        <p:nvPicPr>
          <p:cNvPr id="16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73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105467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Cypher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18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D:\Dropbox\Dropbox\trabajo neo 4j\Imagenes\TODOS LOS COMAND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43" y="1233334"/>
            <a:ext cx="5900511" cy="328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512641" y="746724"/>
            <a:ext cx="573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3">
                    <a:lumMod val="50000"/>
                  </a:schemeClr>
                </a:solidFill>
                <a:latin typeface="Lora"/>
              </a:rPr>
              <a:t>http://</a:t>
            </a:r>
            <a:r>
              <a:rPr lang="es-ES" sz="2400" b="1" dirty="0" smtClean="0">
                <a:solidFill>
                  <a:schemeClr val="accent3">
                    <a:lumMod val="50000"/>
                  </a:schemeClr>
                </a:solidFill>
                <a:latin typeface="Lora"/>
              </a:rPr>
              <a:t>neo4j.com/docs/2.1/cypher-refcard</a:t>
            </a:r>
            <a:endParaRPr lang="es-ES" sz="2400" b="1" dirty="0">
              <a:solidFill>
                <a:schemeClr val="accent3">
                  <a:lumMod val="50000"/>
                </a:schemeClr>
              </a:solidFill>
              <a:latin typeface="Lora"/>
            </a:endParaRPr>
          </a:p>
        </p:txBody>
      </p:sp>
      <p:pic>
        <p:nvPicPr>
          <p:cNvPr id="16" name="Picture 2" descr="D:\Dropbox\Dropbox\FbkjM4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73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7" name="Shape 102"/>
          <p:cNvSpPr txBox="1">
            <a:spLocks/>
          </p:cNvSpPr>
          <p:nvPr/>
        </p:nvSpPr>
        <p:spPr>
          <a:xfrm>
            <a:off x="576000" y="172495"/>
            <a:ext cx="91082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Indice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19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14061586"/>
              </p:ext>
            </p:extLst>
          </p:nvPr>
        </p:nvGraphicFramePr>
        <p:xfrm>
          <a:off x="576000" y="977900"/>
          <a:ext cx="5760000" cy="370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217644980"/>
              </p:ext>
            </p:extLst>
          </p:nvPr>
        </p:nvGraphicFramePr>
        <p:xfrm>
          <a:off x="661640" y="1159726"/>
          <a:ext cx="5352584" cy="3196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14" name="Rectángulo 13"/>
          <p:cNvSpPr/>
          <p:nvPr/>
        </p:nvSpPr>
        <p:spPr>
          <a:xfrm>
            <a:off x="630574" y="3087959"/>
            <a:ext cx="3918938" cy="6495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000" b="1" dirty="0" smtClean="0"/>
              <a:t>Entorno Grafico</a:t>
            </a:r>
            <a:endParaRPr lang="es-ES_tradnl" sz="3000" b="1" dirty="0"/>
          </a:p>
        </p:txBody>
      </p:sp>
      <p:pic>
        <p:nvPicPr>
          <p:cNvPr id="11" name="Picture 2" descr="D:\Dropbox\Dropbox\FbkjM42a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09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7" name="Shape 102"/>
          <p:cNvSpPr txBox="1">
            <a:spLocks/>
          </p:cNvSpPr>
          <p:nvPr/>
        </p:nvSpPr>
        <p:spPr>
          <a:xfrm>
            <a:off x="576000" y="172495"/>
            <a:ext cx="91082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Indice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1"/>
                </a:solidFill>
              </a:rPr>
              <a:t>0</a:t>
            </a:r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2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214302959"/>
              </p:ext>
            </p:extLst>
          </p:nvPr>
        </p:nvGraphicFramePr>
        <p:xfrm>
          <a:off x="576000" y="977900"/>
          <a:ext cx="5760000" cy="370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2249684411"/>
              </p:ext>
            </p:extLst>
          </p:nvPr>
        </p:nvGraphicFramePr>
        <p:xfrm>
          <a:off x="661640" y="1159726"/>
          <a:ext cx="5352584" cy="3196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14" name="Rectángulo 13"/>
          <p:cNvSpPr/>
          <p:nvPr/>
        </p:nvSpPr>
        <p:spPr>
          <a:xfrm>
            <a:off x="638194" y="1157592"/>
            <a:ext cx="3918938" cy="6495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000" b="1" dirty="0" smtClean="0"/>
              <a:t>Teoría de Grafos</a:t>
            </a:r>
            <a:endParaRPr lang="es-ES_tradnl" sz="3000" b="1" dirty="0"/>
          </a:p>
        </p:txBody>
      </p:sp>
      <p:pic>
        <p:nvPicPr>
          <p:cNvPr id="11" name="Picture 2" descr="D:\Dropbox\Dropbox\FbkjM42a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5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02241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Entorno Grafico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20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6146" name="Picture 2" descr="D:\Dropbox\Dropbox\trabajo neo 4j\Imagenes\entornografic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19" y="1047944"/>
            <a:ext cx="6282744" cy="308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Dropbox\Dropbox\FbkjM4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15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02241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Entorno Grafico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21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8194" name="Picture 2" descr="D:\Dropbox\Dropbox\trabajo neo 4j\Imagenes\portada del entorno grafico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00" y="925783"/>
            <a:ext cx="6137999" cy="280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Dropbox\Dropbox\FbkjM4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4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02241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Entorno Grafico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22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9218" name="Picture 2" descr="D:\Dropbox\Dropbox\trabajo neo 4j\Imagenes\formulario sty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19" y="782410"/>
            <a:ext cx="6123178" cy="331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Dropbox\Dropbox\FbkjM4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79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02241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Entorno Grafico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23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10242" name="Picture 2" descr="D:\Dropbox\Dropbox\trabajo neo 4j\Imagenes\movie 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42" y="1350069"/>
            <a:ext cx="5973065" cy="248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Dropbox\Dropbox\FbkjM4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79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02241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Entorno Grafico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24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170" name="Picture 2" descr="D:\Dropbox\Dropbox\trabajo neo 4j\Imagenes\database info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9" y="723900"/>
            <a:ext cx="2493906" cy="40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Dropbox\Dropbox\trabajo neo 4j\Imagenes\favorit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739" y="723900"/>
            <a:ext cx="2442181" cy="40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Dropbox\Dropbox\FbkjM42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4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02241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Entorno Grafico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25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11266" name="Picture 2" descr="D:\Dropbox\Dropbox\trabajo neo 4j\Imagenes\play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18" y="838646"/>
            <a:ext cx="6346851" cy="32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Dropbox\Dropbox\FbkjM4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98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02241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Entorno Grafico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26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12290" name="Picture 2" descr="D:\Dropbox\Dropbox\trabajo neo 4j\Imagenes\placeme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38" y="1002498"/>
            <a:ext cx="6372923" cy="317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Dropbox\Dropbox\FbkjM4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3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02241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Entorno Grafico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27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13314" name="Picture 2" descr="D:\Dropbox\Dropbox\trabajo neo 4j\Imagenes\todo el graf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4" y="1040640"/>
            <a:ext cx="6013256" cy="55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206987" y="2349258"/>
            <a:ext cx="646202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800" b="1" dirty="0"/>
              <a:t>MATCH (n) </a:t>
            </a:r>
            <a:endParaRPr lang="es-ES" sz="1800" dirty="0"/>
          </a:p>
          <a:p>
            <a:r>
              <a:rPr lang="es-ES" sz="1800" b="1" dirty="0" smtClean="0"/>
              <a:t>RETURN n </a:t>
            </a:r>
            <a:endParaRPr lang="es-ES" sz="1800" b="1" dirty="0">
              <a:solidFill>
                <a:schemeClr val="accent1"/>
              </a:solidFill>
              <a:latin typeface="Lora"/>
            </a:endParaRPr>
          </a:p>
        </p:txBody>
      </p:sp>
      <p:pic>
        <p:nvPicPr>
          <p:cNvPr id="9" name="Picture 2" descr="D:\Dropbox\Dropbox\FbkjM4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38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7" name="Shape 102"/>
          <p:cNvSpPr txBox="1">
            <a:spLocks/>
          </p:cNvSpPr>
          <p:nvPr/>
        </p:nvSpPr>
        <p:spPr>
          <a:xfrm>
            <a:off x="576000" y="172495"/>
            <a:ext cx="91082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Indice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28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038511386"/>
              </p:ext>
            </p:extLst>
          </p:nvPr>
        </p:nvGraphicFramePr>
        <p:xfrm>
          <a:off x="576000" y="977900"/>
          <a:ext cx="5760000" cy="370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43466338"/>
              </p:ext>
            </p:extLst>
          </p:nvPr>
        </p:nvGraphicFramePr>
        <p:xfrm>
          <a:off x="661640" y="1159726"/>
          <a:ext cx="5352584" cy="3196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14" name="Rectángulo 13"/>
          <p:cNvSpPr/>
          <p:nvPr/>
        </p:nvSpPr>
        <p:spPr>
          <a:xfrm>
            <a:off x="630574" y="3720792"/>
            <a:ext cx="3918938" cy="6495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000" b="1" dirty="0" smtClean="0"/>
              <a:t>Base de datos real</a:t>
            </a:r>
            <a:endParaRPr lang="es-ES_tradnl" sz="3000" b="1" dirty="0"/>
          </a:p>
        </p:txBody>
      </p:sp>
      <p:pic>
        <p:nvPicPr>
          <p:cNvPr id="11" name="Picture 2" descr="D:\Dropbox\Dropbox\FbkjM42a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4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29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D:\Dropbox\Dropbox\trabajo neo 4j\Imagenes\300px-Go-Equipment-Narrow-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" y="874248"/>
            <a:ext cx="2984759" cy="230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D:\Dropbox\Dropbox\trabajo neo 4j\Imagenes\eg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498" y="2438400"/>
            <a:ext cx="3258653" cy="170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7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0" y="172495"/>
            <a:ext cx="223410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Teoría de Grafos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1"/>
                </a:solidFill>
              </a:rPr>
              <a:t>0</a:t>
            </a:r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3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sp>
        <p:nvSpPr>
          <p:cNvPr id="7" name="3 CuadroTexto"/>
          <p:cNvSpPr txBox="1">
            <a:spLocks noChangeArrowheads="1"/>
          </p:cNvSpPr>
          <p:nvPr/>
        </p:nvSpPr>
        <p:spPr bwMode="auto">
          <a:xfrm>
            <a:off x="316920" y="884663"/>
            <a:ext cx="61630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1800" b="1" dirty="0">
                <a:solidFill>
                  <a:schemeClr val="accent3">
                    <a:lumMod val="50000"/>
                  </a:schemeClr>
                </a:solidFill>
                <a:latin typeface="Lora"/>
                <a:cs typeface="Arial" charset="0"/>
              </a:rPr>
              <a:t>Un grafo está compuesto </a:t>
            </a:r>
            <a:r>
              <a:rPr lang="es-ES" sz="1800" b="1" dirty="0" smtClean="0">
                <a:solidFill>
                  <a:schemeClr val="accent3">
                    <a:lumMod val="50000"/>
                  </a:schemeClr>
                </a:solidFill>
                <a:latin typeface="Lora"/>
                <a:cs typeface="Arial" charset="0"/>
              </a:rPr>
              <a:t> por </a:t>
            </a:r>
            <a:r>
              <a:rPr lang="es-ES" sz="1800" b="1" dirty="0">
                <a:solidFill>
                  <a:schemeClr val="accent3">
                    <a:lumMod val="50000"/>
                  </a:schemeClr>
                </a:solidFill>
                <a:latin typeface="Lora"/>
                <a:cs typeface="Arial" charset="0"/>
              </a:rPr>
              <a:t>dos conjuntos finitos.</a:t>
            </a:r>
          </a:p>
          <a:p>
            <a:endParaRPr lang="es-ES" b="1" dirty="0">
              <a:solidFill>
                <a:schemeClr val="accent3">
                  <a:lumMod val="50000"/>
                </a:schemeClr>
              </a:solidFill>
              <a:latin typeface="Lora"/>
              <a:cs typeface="Arial" charset="0"/>
            </a:endParaRPr>
          </a:p>
        </p:txBody>
      </p:sp>
      <p:sp>
        <p:nvSpPr>
          <p:cNvPr id="10" name="3 CuadroTexto"/>
          <p:cNvSpPr txBox="1">
            <a:spLocks noChangeArrowheads="1"/>
          </p:cNvSpPr>
          <p:nvPr/>
        </p:nvSpPr>
        <p:spPr bwMode="auto">
          <a:xfrm>
            <a:off x="356460" y="3947903"/>
            <a:ext cx="61630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1800" b="1" dirty="0">
                <a:solidFill>
                  <a:schemeClr val="accent3">
                    <a:lumMod val="50000"/>
                  </a:schemeClr>
                </a:solidFill>
                <a:latin typeface="Lora"/>
                <a:cs typeface="Arial" charset="0"/>
              </a:rPr>
              <a:t>Un conjunto de </a:t>
            </a:r>
            <a:r>
              <a:rPr lang="es-ES" sz="1800" b="1" dirty="0" smtClean="0">
                <a:solidFill>
                  <a:schemeClr val="accent3">
                    <a:lumMod val="50000"/>
                  </a:schemeClr>
                </a:solidFill>
                <a:latin typeface="Lora"/>
                <a:cs typeface="Arial" charset="0"/>
              </a:rPr>
              <a:t>aristas</a:t>
            </a:r>
            <a:r>
              <a:rPr lang="es-ES" sz="1800" b="1" dirty="0">
                <a:solidFill>
                  <a:schemeClr val="accent3">
                    <a:lumMod val="50000"/>
                  </a:schemeClr>
                </a:solidFill>
                <a:latin typeface="Lora"/>
                <a:cs typeface="Arial" charset="0"/>
              </a:rPr>
              <a:t> </a:t>
            </a:r>
            <a:r>
              <a:rPr lang="es-ES" sz="1800" b="1" dirty="0" smtClean="0">
                <a:solidFill>
                  <a:schemeClr val="accent3">
                    <a:lumMod val="50000"/>
                  </a:schemeClr>
                </a:solidFill>
                <a:latin typeface="Lora"/>
                <a:cs typeface="Arial" charset="0"/>
              </a:rPr>
              <a:t>y</a:t>
            </a:r>
            <a:r>
              <a:rPr lang="es-ES" sz="1800" b="1" dirty="0" smtClean="0">
                <a:solidFill>
                  <a:schemeClr val="accent3">
                    <a:lumMod val="50000"/>
                  </a:schemeClr>
                </a:solidFill>
                <a:latin typeface="Lora"/>
                <a:cs typeface="Arial" charset="0"/>
              </a:rPr>
              <a:t> </a:t>
            </a:r>
            <a:r>
              <a:rPr lang="es-ES" sz="1800" b="1" dirty="0" smtClean="0">
                <a:solidFill>
                  <a:schemeClr val="accent3">
                    <a:lumMod val="50000"/>
                  </a:schemeClr>
                </a:solidFill>
                <a:latin typeface="Lora"/>
                <a:cs typeface="Arial" charset="0"/>
              </a:rPr>
              <a:t>un </a:t>
            </a:r>
            <a:r>
              <a:rPr lang="es-ES" sz="1800" b="1" dirty="0">
                <a:solidFill>
                  <a:schemeClr val="accent3">
                    <a:lumMod val="50000"/>
                  </a:schemeClr>
                </a:solidFill>
                <a:latin typeface="Lora"/>
                <a:cs typeface="Arial" charset="0"/>
              </a:rPr>
              <a:t>conjunto de </a:t>
            </a:r>
            <a:r>
              <a:rPr lang="es-ES" sz="1800" b="1" dirty="0" smtClean="0">
                <a:solidFill>
                  <a:schemeClr val="accent3">
                    <a:lumMod val="50000"/>
                  </a:schemeClr>
                </a:solidFill>
                <a:latin typeface="Lora"/>
                <a:cs typeface="Arial" charset="0"/>
              </a:rPr>
              <a:t>vértices</a:t>
            </a:r>
            <a:endParaRPr lang="es-ES" sz="1800" b="1" dirty="0">
              <a:solidFill>
                <a:schemeClr val="accent3">
                  <a:lumMod val="50000"/>
                </a:schemeClr>
              </a:solidFill>
              <a:latin typeface="Lora"/>
              <a:cs typeface="Arial" charset="0"/>
            </a:endParaRPr>
          </a:p>
          <a:p>
            <a:endParaRPr lang="es-ES" b="1" dirty="0">
              <a:solidFill>
                <a:schemeClr val="accent3">
                  <a:lumMod val="50000"/>
                </a:schemeClr>
              </a:solidFill>
              <a:latin typeface="Lora"/>
              <a:cs typeface="Arial" charset="0"/>
            </a:endParaRPr>
          </a:p>
        </p:txBody>
      </p:sp>
      <p:pic>
        <p:nvPicPr>
          <p:cNvPr id="3074" name="Picture 2" descr="D:\Dropbox\Dropbox\trabajo neo 4j\Imagenes\nodos y arist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553" y="1346363"/>
            <a:ext cx="2787967" cy="24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:\Dropbox\Dropbox\FbkjM4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57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251975" y="1099572"/>
            <a:ext cx="6462025" cy="33547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1"/>
                </a:solidFill>
              </a:rPr>
              <a:t>//--</a:t>
            </a:r>
            <a:r>
              <a:rPr lang="es-ES" sz="2000" b="1" dirty="0" smtClean="0">
                <a:solidFill>
                  <a:schemeClr val="accent1"/>
                </a:solidFill>
              </a:rPr>
              <a:t>Jugadores– </a:t>
            </a:r>
          </a:p>
          <a:p>
            <a:r>
              <a:rPr lang="es-ES" sz="1600" b="1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</a:rPr>
              <a:t>Ubicuos 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sz="1600" b="1" dirty="0"/>
              <a:t>CREATE (</a:t>
            </a:r>
            <a:r>
              <a:rPr lang="es-ES" sz="1600" b="1" dirty="0" err="1"/>
              <a:t>Cortes:Player</a:t>
            </a:r>
            <a:r>
              <a:rPr lang="es-ES" sz="1600" b="1" dirty="0"/>
              <a:t> { </a:t>
            </a:r>
            <a:r>
              <a:rPr lang="es-ES" sz="1600" b="1" dirty="0" err="1"/>
              <a:t>Lastname</a:t>
            </a:r>
            <a:r>
              <a:rPr lang="es-ES" sz="1600" b="1" dirty="0"/>
              <a:t> : 'Cortes', </a:t>
            </a:r>
            <a:r>
              <a:rPr lang="es-ES" sz="1600" b="1" dirty="0" err="1"/>
              <a:t>FirstName</a:t>
            </a:r>
            <a:r>
              <a:rPr lang="es-ES" sz="1600" b="1" dirty="0"/>
              <a:t>: 'Juan', </a:t>
            </a:r>
            <a:r>
              <a:rPr lang="es-ES" sz="1600" b="1" dirty="0" err="1"/>
              <a:t>Countrycode</a:t>
            </a:r>
            <a:r>
              <a:rPr lang="es-ES" sz="1600" b="1" dirty="0"/>
              <a:t>: 'ES', Rank: '12k', </a:t>
            </a:r>
            <a:r>
              <a:rPr lang="es-ES" sz="1600" b="1" dirty="0" err="1"/>
              <a:t>Gor</a:t>
            </a:r>
            <a:r>
              <a:rPr lang="es-ES" sz="1600" b="1" dirty="0"/>
              <a:t>: 906 }) </a:t>
            </a:r>
            <a:endParaRPr lang="es-ES" sz="1600" b="1" dirty="0" smtClean="0"/>
          </a:p>
          <a:p>
            <a:endParaRPr lang="es-ES" sz="1600" dirty="0"/>
          </a:p>
          <a:p>
            <a:r>
              <a:rPr lang="es-ES" sz="1600" b="1" dirty="0"/>
              <a:t>CREATE (</a:t>
            </a:r>
            <a:r>
              <a:rPr lang="es-ES" sz="1600" b="1" dirty="0" err="1"/>
              <a:t>Beret:Player</a:t>
            </a:r>
            <a:r>
              <a:rPr lang="es-ES" sz="1600" b="1" dirty="0"/>
              <a:t> { </a:t>
            </a:r>
            <a:r>
              <a:rPr lang="es-ES" sz="1600" b="1" dirty="0" err="1"/>
              <a:t>Lastname</a:t>
            </a:r>
            <a:r>
              <a:rPr lang="es-ES" sz="1600" b="1" dirty="0"/>
              <a:t> : '</a:t>
            </a:r>
            <a:r>
              <a:rPr lang="es-ES" sz="1600" b="1" dirty="0" err="1"/>
              <a:t>Beret</a:t>
            </a:r>
            <a:r>
              <a:rPr lang="es-ES" sz="1600" b="1" dirty="0"/>
              <a:t>', </a:t>
            </a:r>
            <a:r>
              <a:rPr lang="es-ES" sz="1600" b="1" dirty="0" err="1"/>
              <a:t>FirstName</a:t>
            </a:r>
            <a:r>
              <a:rPr lang="es-ES" sz="1600" b="1" dirty="0"/>
              <a:t>: 'Pablo', </a:t>
            </a:r>
            <a:r>
              <a:rPr lang="es-ES" sz="1600" b="1" dirty="0" err="1"/>
              <a:t>Countrycode</a:t>
            </a:r>
            <a:r>
              <a:rPr lang="es-ES" sz="1600" b="1" dirty="0"/>
              <a:t>: 'ES', Rank: '11k', </a:t>
            </a:r>
            <a:r>
              <a:rPr lang="es-ES" sz="1600" b="1" dirty="0" err="1"/>
              <a:t>Gor</a:t>
            </a:r>
            <a:r>
              <a:rPr lang="es-ES" sz="1600" b="1" dirty="0"/>
              <a:t>: 920 }) </a:t>
            </a:r>
            <a:endParaRPr lang="es-ES" sz="1600" b="1" dirty="0" smtClean="0"/>
          </a:p>
          <a:p>
            <a:endParaRPr lang="es-ES" sz="1600" dirty="0"/>
          </a:p>
          <a:p>
            <a:r>
              <a:rPr lang="es-ES" sz="1600" b="1" dirty="0"/>
              <a:t>CREATE (</a:t>
            </a:r>
            <a:r>
              <a:rPr lang="es-ES" sz="1600" b="1" dirty="0" err="1"/>
              <a:t>Fernandez:Player</a:t>
            </a:r>
            <a:r>
              <a:rPr lang="es-ES" sz="1600" b="1" dirty="0"/>
              <a:t> { </a:t>
            </a:r>
            <a:r>
              <a:rPr lang="es-ES" sz="1600" b="1" dirty="0" err="1"/>
              <a:t>Lastname</a:t>
            </a:r>
            <a:r>
              <a:rPr lang="es-ES" sz="1600" b="1" dirty="0"/>
              <a:t> : '</a:t>
            </a:r>
            <a:r>
              <a:rPr lang="es-ES" sz="1600" b="1" dirty="0" err="1"/>
              <a:t>Fernandez</a:t>
            </a:r>
            <a:r>
              <a:rPr lang="es-ES" sz="1600" b="1" dirty="0"/>
              <a:t>-Villares', </a:t>
            </a:r>
            <a:r>
              <a:rPr lang="es-ES" sz="1600" b="1" dirty="0" err="1"/>
              <a:t>FirstName</a:t>
            </a:r>
            <a:r>
              <a:rPr lang="es-ES" sz="1600" b="1" dirty="0"/>
              <a:t>: 'Javier', </a:t>
            </a:r>
            <a:r>
              <a:rPr lang="es-ES" sz="1600" b="1" dirty="0" err="1"/>
              <a:t>Countrycode</a:t>
            </a:r>
            <a:r>
              <a:rPr lang="es-ES" sz="1600" b="1" dirty="0"/>
              <a:t>: 'ES', Rank: '3d', </a:t>
            </a:r>
            <a:r>
              <a:rPr lang="es-ES" sz="1600" b="1" dirty="0" err="1"/>
              <a:t>Gor</a:t>
            </a:r>
            <a:r>
              <a:rPr lang="es-ES" sz="1600" b="1" dirty="0"/>
              <a:t>: 2270 }) </a:t>
            </a:r>
            <a:endParaRPr lang="es-ES" sz="1600" b="1" dirty="0" smtClean="0"/>
          </a:p>
          <a:p>
            <a:endParaRPr lang="es-ES" sz="1600" dirty="0"/>
          </a:p>
          <a:p>
            <a:r>
              <a:rPr lang="es-ES" sz="1600" b="1" dirty="0"/>
              <a:t>CREATE (</a:t>
            </a:r>
            <a:r>
              <a:rPr lang="es-ES" sz="1600" b="1" dirty="0" err="1"/>
              <a:t>Rosales:Player</a:t>
            </a:r>
            <a:r>
              <a:rPr lang="es-ES" sz="1600" b="1" dirty="0"/>
              <a:t> { </a:t>
            </a:r>
            <a:r>
              <a:rPr lang="es-ES" sz="1600" b="1" dirty="0" err="1"/>
              <a:t>Lastname</a:t>
            </a:r>
            <a:r>
              <a:rPr lang="es-ES" sz="1600" b="1" dirty="0"/>
              <a:t> : 'Rosales', </a:t>
            </a:r>
            <a:r>
              <a:rPr lang="es-ES" sz="1600" b="1" dirty="0" err="1"/>
              <a:t>FirstName</a:t>
            </a:r>
            <a:r>
              <a:rPr lang="es-ES" sz="1600" b="1" dirty="0"/>
              <a:t>: 'Casilda', </a:t>
            </a:r>
            <a:r>
              <a:rPr lang="es-ES" sz="1600" b="1" dirty="0" err="1"/>
              <a:t>Countrycode</a:t>
            </a:r>
            <a:r>
              <a:rPr lang="es-ES" sz="1600" b="1" dirty="0"/>
              <a:t>: 'ES', Rank: '16k', </a:t>
            </a:r>
            <a:r>
              <a:rPr lang="es-ES" sz="1600" b="1" dirty="0" err="1"/>
              <a:t>Gor</a:t>
            </a:r>
            <a:r>
              <a:rPr lang="es-ES" sz="1600" b="1" dirty="0"/>
              <a:t>: 440 }) </a:t>
            </a:r>
            <a:r>
              <a:rPr lang="es-ES" sz="1600" b="1" dirty="0" smtClean="0"/>
              <a:t> </a:t>
            </a:r>
            <a:endParaRPr lang="es-ES" sz="1600" b="1" dirty="0">
              <a:solidFill>
                <a:schemeClr val="accent1"/>
              </a:solidFill>
              <a:latin typeface="Lora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30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03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251975" y="1099572"/>
            <a:ext cx="6462025" cy="33547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</a:rPr>
              <a:t>Agocas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sz="1600" b="1" dirty="0"/>
              <a:t>CREATE (</a:t>
            </a:r>
            <a:r>
              <a:rPr lang="es-ES" sz="1600" b="1" dirty="0" err="1"/>
              <a:t>Martin:Player</a:t>
            </a:r>
            <a:r>
              <a:rPr lang="es-ES" sz="1600" b="1" dirty="0"/>
              <a:t> { </a:t>
            </a:r>
            <a:r>
              <a:rPr lang="es-ES" sz="1600" b="1" dirty="0" err="1"/>
              <a:t>Lastname</a:t>
            </a:r>
            <a:r>
              <a:rPr lang="es-ES" sz="1600" b="1" dirty="0"/>
              <a:t> : 'Martin', </a:t>
            </a:r>
            <a:r>
              <a:rPr lang="es-ES" sz="1600" b="1" dirty="0" err="1"/>
              <a:t>FirstName</a:t>
            </a:r>
            <a:r>
              <a:rPr lang="es-ES" sz="1600" b="1" dirty="0"/>
              <a:t>: 'Antonio-Eloy', </a:t>
            </a:r>
            <a:r>
              <a:rPr lang="es-ES" sz="1600" b="1" dirty="0" err="1"/>
              <a:t>Countrycode</a:t>
            </a:r>
            <a:r>
              <a:rPr lang="es-ES" sz="1600" b="1" dirty="0"/>
              <a:t>: 'ES', Rank: '5k', </a:t>
            </a:r>
            <a:r>
              <a:rPr lang="es-ES" sz="1600" b="1" dirty="0" err="1"/>
              <a:t>Gor</a:t>
            </a:r>
            <a:r>
              <a:rPr lang="es-ES" sz="1600" b="1" dirty="0"/>
              <a:t>: 1570}) </a:t>
            </a:r>
            <a:endParaRPr lang="es-ES" sz="1600" b="1" dirty="0" smtClean="0"/>
          </a:p>
          <a:p>
            <a:endParaRPr lang="es-ES" sz="1600" dirty="0"/>
          </a:p>
          <a:p>
            <a:r>
              <a:rPr lang="es-ES" sz="1600" b="1" dirty="0"/>
              <a:t>CREATE (</a:t>
            </a:r>
            <a:r>
              <a:rPr lang="es-ES" sz="1600" b="1" dirty="0" err="1"/>
              <a:t>Ligero:Player</a:t>
            </a:r>
            <a:r>
              <a:rPr lang="es-ES" sz="1600" b="1" dirty="0"/>
              <a:t> { </a:t>
            </a:r>
            <a:r>
              <a:rPr lang="es-ES" sz="1600" b="1" dirty="0" err="1"/>
              <a:t>Lastname</a:t>
            </a:r>
            <a:r>
              <a:rPr lang="es-ES" sz="1600" b="1" dirty="0"/>
              <a:t> : 'Ligero', </a:t>
            </a:r>
            <a:r>
              <a:rPr lang="es-ES" sz="1600" b="1" dirty="0" err="1"/>
              <a:t>FirstName</a:t>
            </a:r>
            <a:r>
              <a:rPr lang="es-ES" sz="1600" b="1" dirty="0"/>
              <a:t>: 'Juan-</a:t>
            </a:r>
            <a:r>
              <a:rPr lang="es-ES" sz="1600" b="1" dirty="0" err="1"/>
              <a:t>Jesus</a:t>
            </a:r>
            <a:r>
              <a:rPr lang="es-ES" sz="1600" b="1" dirty="0"/>
              <a:t>', </a:t>
            </a:r>
            <a:r>
              <a:rPr lang="es-ES" sz="1600" b="1" dirty="0" err="1"/>
              <a:t>Countrycode</a:t>
            </a:r>
            <a:r>
              <a:rPr lang="es-ES" sz="1600" b="1" dirty="0"/>
              <a:t>: 'ES', Rank: '5k', </a:t>
            </a:r>
            <a:r>
              <a:rPr lang="es-ES" sz="1600" b="1" dirty="0" err="1"/>
              <a:t>Gor</a:t>
            </a:r>
            <a:r>
              <a:rPr lang="es-ES" sz="1600" b="1" dirty="0"/>
              <a:t>: 1639}) </a:t>
            </a:r>
            <a:endParaRPr lang="es-ES" sz="1600" b="1" dirty="0" smtClean="0"/>
          </a:p>
          <a:p>
            <a:endParaRPr lang="es-ES" sz="1600" dirty="0"/>
          </a:p>
          <a:p>
            <a:r>
              <a:rPr lang="es-ES" sz="2000" b="1" dirty="0">
                <a:solidFill>
                  <a:schemeClr val="accent1"/>
                </a:solidFill>
              </a:rPr>
              <a:t>//--Clubs-- </a:t>
            </a:r>
            <a:endParaRPr lang="es-ES" sz="2000" dirty="0">
              <a:solidFill>
                <a:schemeClr val="accent1"/>
              </a:solidFill>
            </a:endParaRPr>
          </a:p>
          <a:p>
            <a:r>
              <a:rPr lang="es-ES" sz="1600" b="1" dirty="0"/>
              <a:t>CREATE (</a:t>
            </a:r>
            <a:r>
              <a:rPr lang="es-ES" sz="1600" b="1" dirty="0" err="1"/>
              <a:t>GoCadiz:Club</a:t>
            </a:r>
            <a:r>
              <a:rPr lang="es-ES" sz="1600" b="1" dirty="0"/>
              <a:t> { </a:t>
            </a:r>
            <a:r>
              <a:rPr lang="es-ES" sz="1600" b="1" dirty="0" err="1"/>
              <a:t>name</a:t>
            </a:r>
            <a:r>
              <a:rPr lang="es-ES" sz="1600" b="1" dirty="0"/>
              <a:t> : 'AGOCA', </a:t>
            </a:r>
            <a:r>
              <a:rPr lang="es-ES" sz="1600" b="1" dirty="0" err="1"/>
              <a:t>Countrycode</a:t>
            </a:r>
            <a:r>
              <a:rPr lang="es-ES" sz="1600" b="1" dirty="0"/>
              <a:t>: 'ES', City: '</a:t>
            </a:r>
            <a:r>
              <a:rPr lang="es-ES" sz="1600" b="1" dirty="0" err="1"/>
              <a:t>Cadiz</a:t>
            </a:r>
            <a:r>
              <a:rPr lang="es-ES" sz="1600" b="1" dirty="0"/>
              <a:t>', </a:t>
            </a:r>
            <a:r>
              <a:rPr lang="es-ES" sz="1600" b="1" dirty="0" err="1"/>
              <a:t>play_place</a:t>
            </a:r>
            <a:r>
              <a:rPr lang="es-ES" sz="1600" b="1" dirty="0"/>
              <a:t>: 'Casa de la juventud de </a:t>
            </a:r>
            <a:r>
              <a:rPr lang="es-ES" sz="1600" b="1" dirty="0" err="1"/>
              <a:t>Cadiz</a:t>
            </a:r>
            <a:r>
              <a:rPr lang="es-ES" sz="1600" b="1" dirty="0"/>
              <a:t>'}) </a:t>
            </a:r>
            <a:endParaRPr lang="es-ES" sz="1600" b="1" dirty="0" smtClean="0"/>
          </a:p>
          <a:p>
            <a:endParaRPr lang="es-ES" sz="1600" dirty="0"/>
          </a:p>
          <a:p>
            <a:r>
              <a:rPr lang="es-ES" sz="1600" b="1" dirty="0"/>
              <a:t>CREATE (</a:t>
            </a:r>
            <a:r>
              <a:rPr lang="es-ES" sz="1600" b="1" dirty="0" err="1"/>
              <a:t>Ubicuo:Club</a:t>
            </a:r>
            <a:r>
              <a:rPr lang="es-ES" sz="1600" b="1" dirty="0"/>
              <a:t> { </a:t>
            </a:r>
            <a:r>
              <a:rPr lang="es-ES" sz="1600" b="1" dirty="0" err="1"/>
              <a:t>name</a:t>
            </a:r>
            <a:r>
              <a:rPr lang="es-ES" sz="1600" b="1" dirty="0"/>
              <a:t> : 'UBICUO', </a:t>
            </a:r>
            <a:r>
              <a:rPr lang="es-ES" sz="1600" b="1" dirty="0" err="1"/>
              <a:t>Countrycode</a:t>
            </a:r>
            <a:r>
              <a:rPr lang="es-ES" sz="1600" b="1" dirty="0"/>
              <a:t>: 'ES', City: 'Sevilla', </a:t>
            </a:r>
            <a:r>
              <a:rPr lang="es-ES" sz="1600" b="1" dirty="0" err="1"/>
              <a:t>play_place</a:t>
            </a:r>
            <a:r>
              <a:rPr lang="es-ES" sz="1600" b="1" dirty="0"/>
              <a:t>: '</a:t>
            </a:r>
            <a:r>
              <a:rPr lang="es-ES" sz="1600" b="1" dirty="0" err="1"/>
              <a:t>Cafe</a:t>
            </a:r>
            <a:r>
              <a:rPr lang="es-ES" sz="1600" b="1" dirty="0"/>
              <a:t> de la prensa'}) </a:t>
            </a:r>
            <a:endParaRPr lang="es-ES" sz="1600" b="1" dirty="0">
              <a:solidFill>
                <a:schemeClr val="accent1"/>
              </a:solidFill>
              <a:latin typeface="Lora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31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9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251975" y="1099572"/>
            <a:ext cx="6462025" cy="33547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1"/>
                </a:solidFill>
              </a:rPr>
              <a:t>//--</a:t>
            </a:r>
            <a:r>
              <a:rPr lang="es-ES" sz="2000" b="1" dirty="0" smtClean="0">
                <a:solidFill>
                  <a:schemeClr val="accent1"/>
                </a:solidFill>
              </a:rPr>
              <a:t>Torneos—</a:t>
            </a:r>
          </a:p>
          <a:p>
            <a:endParaRPr lang="es-ES" sz="1600" dirty="0"/>
          </a:p>
          <a:p>
            <a:r>
              <a:rPr lang="en-US" sz="1600" b="1" dirty="0"/>
              <a:t>CREATE (T140725A:Tournament { Class : 'C', Date: '2014-07-25', Description: 'VII </a:t>
            </a:r>
            <a:r>
              <a:rPr lang="en-US" sz="1600" b="1" dirty="0" err="1"/>
              <a:t>Torneo</a:t>
            </a:r>
            <a:r>
              <a:rPr lang="en-US" sz="1600" b="1" dirty="0"/>
              <a:t> de Go de Cadiz', Country: 'ES', City: 'Cadiz', Rounds: '4'}) </a:t>
            </a:r>
            <a:endParaRPr lang="en-US" sz="1600" b="1" dirty="0" smtClean="0"/>
          </a:p>
          <a:p>
            <a:endParaRPr lang="en-US" sz="1600" dirty="0"/>
          </a:p>
          <a:p>
            <a:r>
              <a:rPr lang="en-US" sz="1600" b="1" dirty="0"/>
              <a:t>CREATE (T101030K:Tournament { Class : 'A', Date: '2010-10-30', Description: '</a:t>
            </a:r>
            <a:r>
              <a:rPr lang="en-US" sz="1600" b="1" dirty="0" err="1"/>
              <a:t>spanish</a:t>
            </a:r>
            <a:r>
              <a:rPr lang="en-US" sz="1600" b="1" dirty="0"/>
              <a:t> open 2010', Country: 'ES', City: '</a:t>
            </a:r>
            <a:r>
              <a:rPr lang="en-US" sz="1600" b="1" dirty="0" err="1"/>
              <a:t>Sevilla</a:t>
            </a:r>
            <a:r>
              <a:rPr lang="en-US" sz="1600" b="1" dirty="0"/>
              <a:t>', Rounds: '6'}) </a:t>
            </a:r>
            <a:endParaRPr lang="en-US" sz="1600" b="1" dirty="0" smtClean="0"/>
          </a:p>
          <a:p>
            <a:endParaRPr lang="en-US" sz="1600" dirty="0"/>
          </a:p>
          <a:p>
            <a:r>
              <a:rPr lang="es-ES" sz="1600" b="1" dirty="0"/>
              <a:t>CREATE (T110326F:Tournament { </a:t>
            </a:r>
            <a:r>
              <a:rPr lang="es-ES" sz="1600" b="1" dirty="0" err="1"/>
              <a:t>Class</a:t>
            </a:r>
            <a:r>
              <a:rPr lang="es-ES" sz="1600" b="1" dirty="0"/>
              <a:t> : 'A', Date: '2011-03-26', </a:t>
            </a:r>
            <a:r>
              <a:rPr lang="es-ES" sz="1600" b="1" dirty="0" err="1"/>
              <a:t>Description</a:t>
            </a:r>
            <a:r>
              <a:rPr lang="es-ES" sz="1600" b="1" dirty="0"/>
              <a:t>: 'E.P.S. Ubicuo-</a:t>
            </a:r>
            <a:r>
              <a:rPr lang="es-ES" sz="1600" b="1" dirty="0" err="1"/>
              <a:t>kiin</a:t>
            </a:r>
            <a:r>
              <a:rPr lang="es-ES" sz="1600" b="1" dirty="0"/>
              <a:t> Club </a:t>
            </a:r>
            <a:r>
              <a:rPr lang="es-ES" sz="1600" b="1" dirty="0" err="1"/>
              <a:t>Tournament</a:t>
            </a:r>
            <a:r>
              <a:rPr lang="es-ES" sz="1600" b="1" dirty="0"/>
              <a:t>', Country: 'ES', City: 'Sevilla', Rounds: '5'}) </a:t>
            </a:r>
            <a:endParaRPr lang="es-ES" sz="1600" b="1" dirty="0">
              <a:solidFill>
                <a:schemeClr val="accent1"/>
              </a:solidFill>
              <a:latin typeface="Lora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32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20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251975" y="1099572"/>
            <a:ext cx="6462025" cy="34163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1"/>
                </a:solidFill>
              </a:rPr>
              <a:t>//--</a:t>
            </a:r>
            <a:r>
              <a:rPr lang="es-ES" sz="2000" b="1" dirty="0" err="1" smtClean="0">
                <a:solidFill>
                  <a:schemeClr val="accent1"/>
                </a:solidFill>
              </a:rPr>
              <a:t>Relationship</a:t>
            </a:r>
            <a:r>
              <a:rPr lang="es-ES" sz="2000" b="1" dirty="0" smtClean="0">
                <a:solidFill>
                  <a:schemeClr val="accent1"/>
                </a:solidFill>
              </a:rPr>
              <a:t>– </a:t>
            </a:r>
          </a:p>
          <a:p>
            <a:endParaRPr lang="es-ES" sz="2000" dirty="0"/>
          </a:p>
          <a:p>
            <a:r>
              <a:rPr lang="es-ES" sz="1600" b="1" dirty="0"/>
              <a:t>CREATE (Cortes)-[</a:t>
            </a:r>
            <a:r>
              <a:rPr lang="es-ES" sz="1600" b="1" dirty="0" err="1"/>
              <a:t>r:PARTICIPATE</a:t>
            </a:r>
            <a:r>
              <a:rPr lang="es-ES" sz="1600" b="1" dirty="0"/>
              <a:t>{GoR_Bef_Af:"873--&gt;906",placement:"4/7", </a:t>
            </a:r>
            <a:r>
              <a:rPr lang="es-ES" sz="1600" b="1" dirty="0" err="1"/>
              <a:t>wins</a:t>
            </a:r>
            <a:r>
              <a:rPr lang="es-ES" sz="1600" b="1" dirty="0"/>
              <a:t>: "2", loses: "1", Jigo: "0"}]-&gt;(T140725A) </a:t>
            </a:r>
            <a:endParaRPr lang="es-ES" sz="1600" b="1" dirty="0" smtClean="0"/>
          </a:p>
          <a:p>
            <a:endParaRPr lang="es-ES" sz="1600" dirty="0"/>
          </a:p>
          <a:p>
            <a:r>
              <a:rPr lang="en-US" sz="1600" b="1" dirty="0"/>
              <a:t>CREATE (Martin)-[r2:PARTICIPATE{GoR_Bef_Af:"1530--&gt;1521",placement:"5/7", wins: "4", loses: "2", </a:t>
            </a:r>
            <a:r>
              <a:rPr lang="en-US" sz="1600" b="1" dirty="0" err="1"/>
              <a:t>Jigo</a:t>
            </a:r>
            <a:r>
              <a:rPr lang="en-US" sz="1600" b="1" dirty="0"/>
              <a:t>: "0"}]-&gt;(T140725A) </a:t>
            </a:r>
            <a:endParaRPr lang="en-US" sz="1600" b="1" dirty="0" smtClean="0"/>
          </a:p>
          <a:p>
            <a:endParaRPr lang="en-US" sz="1600" dirty="0"/>
          </a:p>
          <a:p>
            <a:r>
              <a:rPr lang="es-ES" sz="1600" b="1" dirty="0"/>
              <a:t>CREATE (Cortes)-[r3:PARTICIPATE{GoR_Bef_Af:"826--&gt;810",placement:"40/55", </a:t>
            </a:r>
            <a:r>
              <a:rPr lang="es-ES" sz="1600" b="1" dirty="0" err="1"/>
              <a:t>wins</a:t>
            </a:r>
            <a:r>
              <a:rPr lang="es-ES" sz="1600" b="1" dirty="0"/>
              <a:t>: "3", loses: "3", Jigo: "0"}]-&gt;(T101030K) </a:t>
            </a:r>
            <a:endParaRPr lang="es-ES" sz="1600" b="1" dirty="0" smtClean="0"/>
          </a:p>
        </p:txBody>
      </p:sp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33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0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251394" y="1099572"/>
            <a:ext cx="6462025" cy="37856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/>
              <a:t>CREATE (Rosales)-[r5:PARTICIPATE{GoR_Bef_Af:"600--&gt;500",placement:"47/55", wins: "2", loses: "4", </a:t>
            </a:r>
            <a:r>
              <a:rPr lang="en-US" sz="1600" b="1" dirty="0" err="1"/>
              <a:t>Jigo</a:t>
            </a:r>
            <a:r>
              <a:rPr lang="en-US" sz="1600" b="1" dirty="0"/>
              <a:t>: "0"}]-&gt;(T101030K) </a:t>
            </a:r>
            <a:endParaRPr lang="en-US" sz="1600" b="1" dirty="0" smtClean="0"/>
          </a:p>
          <a:p>
            <a:endParaRPr lang="en-US" sz="1600" dirty="0"/>
          </a:p>
          <a:p>
            <a:r>
              <a:rPr lang="en-US" sz="1600" b="1" dirty="0"/>
              <a:t>CREATE (Beret)-[r6:PARTICIPATE{GoR_Bef_Af:"895--&gt;979",placement:"33/43", wins: "3", loses: "2", </a:t>
            </a:r>
            <a:r>
              <a:rPr lang="en-US" sz="1600" b="1" dirty="0" err="1"/>
              <a:t>Jigo</a:t>
            </a:r>
            <a:r>
              <a:rPr lang="en-US" sz="1600" b="1" dirty="0"/>
              <a:t>: "0"}]-&gt;(T110326F) </a:t>
            </a:r>
            <a:endParaRPr lang="en-US" sz="1600" b="1" dirty="0" smtClean="0"/>
          </a:p>
          <a:p>
            <a:endParaRPr lang="en-US" sz="1600" dirty="0"/>
          </a:p>
          <a:p>
            <a:r>
              <a:rPr lang="es-ES" sz="1600" b="1" dirty="0"/>
              <a:t>CREATE (Cortes)-[r7:PARTICIPATE{GoR_Bef_Af:"810--&gt;856",placement:"35/43", </a:t>
            </a:r>
            <a:r>
              <a:rPr lang="es-ES" sz="1600" b="1" dirty="0" err="1"/>
              <a:t>wins</a:t>
            </a:r>
            <a:r>
              <a:rPr lang="es-ES" sz="1600" b="1" dirty="0"/>
              <a:t>: "3", loses: "2", Jigo: "0"}]-&gt;(T110326F) </a:t>
            </a:r>
            <a:endParaRPr lang="es-ES" sz="1600" b="1" dirty="0" smtClean="0"/>
          </a:p>
          <a:p>
            <a:endParaRPr lang="es-ES" sz="1600" dirty="0"/>
          </a:p>
          <a:p>
            <a:r>
              <a:rPr lang="en-US" sz="1600" b="1" dirty="0"/>
              <a:t>CREATE (Rosales)-[r8:PARTICIPATE{GoR_Bef_Af:"500--&gt;400",placement:"39/43", wins: "1", loses: "4", </a:t>
            </a:r>
            <a:r>
              <a:rPr lang="en-US" sz="1600" b="1" dirty="0" err="1"/>
              <a:t>Jigo</a:t>
            </a:r>
            <a:r>
              <a:rPr lang="en-US" sz="1600" b="1" dirty="0"/>
              <a:t>: "0"}]-&gt;(T110326F) </a:t>
            </a:r>
            <a:endParaRPr lang="es-ES" sz="1600" b="1" dirty="0">
              <a:solidFill>
                <a:schemeClr val="accent1"/>
              </a:solidFill>
              <a:latin typeface="Lora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34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0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251975" y="1099572"/>
            <a:ext cx="6462025" cy="32932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/>
              <a:t>CREATE (</a:t>
            </a:r>
            <a:r>
              <a:rPr lang="es-ES" sz="1600" b="1" dirty="0" err="1"/>
              <a:t>Fernandez</a:t>
            </a:r>
            <a:r>
              <a:rPr lang="es-ES" sz="1600" b="1" dirty="0"/>
              <a:t>)-[r9:PARTICIPATE{GoR_Bef_Af:"2291--&gt;2270",placement:"7/43", </a:t>
            </a:r>
            <a:r>
              <a:rPr lang="es-ES" sz="1600" b="1" dirty="0" err="1"/>
              <a:t>wins</a:t>
            </a:r>
            <a:r>
              <a:rPr lang="es-ES" sz="1600" b="1" dirty="0"/>
              <a:t>: "2", loses: "3", Jigo: "0"}]-&gt;(T110326F) </a:t>
            </a:r>
            <a:endParaRPr lang="es-ES" sz="1600" b="1" dirty="0" smtClean="0"/>
          </a:p>
          <a:p>
            <a:endParaRPr lang="es-ES" sz="1600" dirty="0"/>
          </a:p>
          <a:p>
            <a:r>
              <a:rPr lang="es-ES" sz="1600" b="1" dirty="0"/>
              <a:t>CREATE (Ligero)-[r10:PARTICIPATE{GoR_Bef_Af:"1799--&gt;1768",placement:"12/43", </a:t>
            </a:r>
            <a:r>
              <a:rPr lang="es-ES" sz="1600" b="1" dirty="0" err="1"/>
              <a:t>wins</a:t>
            </a:r>
            <a:r>
              <a:rPr lang="es-ES" sz="1600" b="1" dirty="0"/>
              <a:t>: "1", loses: "4", Jigo: "0"}]-&gt;(T110326F) </a:t>
            </a:r>
            <a:endParaRPr lang="es-ES" sz="1600" b="1" dirty="0" smtClean="0"/>
          </a:p>
          <a:p>
            <a:endParaRPr lang="es-ES" sz="1600" dirty="0"/>
          </a:p>
          <a:p>
            <a:r>
              <a:rPr lang="en-US" sz="1600" b="1" dirty="0"/>
              <a:t>CREATE (Martin)-[r112:BELONG_TO{</a:t>
            </a:r>
            <a:r>
              <a:rPr lang="en-US" sz="1600" b="1" dirty="0" err="1"/>
              <a:t>Position:"President</a:t>
            </a:r>
            <a:r>
              <a:rPr lang="en-US" sz="1600" b="1" dirty="0"/>
              <a:t>"}]-&gt;(</a:t>
            </a:r>
            <a:r>
              <a:rPr lang="en-US" sz="1600" b="1" dirty="0" err="1"/>
              <a:t>GoCadiz</a:t>
            </a:r>
            <a:r>
              <a:rPr lang="en-US" sz="1600" b="1" dirty="0"/>
              <a:t>) </a:t>
            </a:r>
            <a:endParaRPr lang="en-US" sz="1600" b="1" dirty="0" smtClean="0"/>
          </a:p>
          <a:p>
            <a:endParaRPr lang="en-US" sz="1600" dirty="0"/>
          </a:p>
          <a:p>
            <a:r>
              <a:rPr lang="en-US" sz="1600" b="1" dirty="0"/>
              <a:t>CREATE (</a:t>
            </a:r>
            <a:r>
              <a:rPr lang="en-US" sz="1600" b="1" dirty="0" err="1"/>
              <a:t>Ligero</a:t>
            </a:r>
            <a:r>
              <a:rPr lang="en-US" sz="1600" b="1" dirty="0"/>
              <a:t>)-[r122:BELONG_TO{</a:t>
            </a:r>
            <a:r>
              <a:rPr lang="en-US" sz="1600" b="1" dirty="0" err="1"/>
              <a:t>Position:"Member</a:t>
            </a:r>
            <a:r>
              <a:rPr lang="en-US" sz="1600" b="1" dirty="0"/>
              <a:t>"}]-&gt;(</a:t>
            </a:r>
            <a:r>
              <a:rPr lang="en-US" sz="1600" b="1" dirty="0" err="1"/>
              <a:t>GoCadiz</a:t>
            </a:r>
            <a:r>
              <a:rPr lang="en-US" sz="1600" b="1" dirty="0"/>
              <a:t>) </a:t>
            </a:r>
            <a:endParaRPr lang="es-ES" sz="1600" b="1" dirty="0">
              <a:solidFill>
                <a:schemeClr val="accent1"/>
              </a:solidFill>
              <a:latin typeface="Lora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35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20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251975" y="1099572"/>
            <a:ext cx="6462025" cy="32932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/>
              <a:t>CREATE (Beret)-[r132:BELONG_TO{</a:t>
            </a:r>
            <a:r>
              <a:rPr lang="en-US" sz="1600" b="1" dirty="0" err="1"/>
              <a:t>Position:"President</a:t>
            </a:r>
            <a:r>
              <a:rPr lang="en-US" sz="1600" b="1" dirty="0"/>
              <a:t>"}]-&gt;(</a:t>
            </a:r>
            <a:r>
              <a:rPr lang="en-US" sz="1600" b="1" dirty="0" err="1"/>
              <a:t>Ubicuo</a:t>
            </a:r>
            <a:r>
              <a:rPr lang="en-US" sz="1600" b="1" dirty="0"/>
              <a:t>) </a:t>
            </a:r>
            <a:endParaRPr lang="en-US" sz="1600" b="1" dirty="0" smtClean="0"/>
          </a:p>
          <a:p>
            <a:endParaRPr lang="en-US" sz="1600" dirty="0"/>
          </a:p>
          <a:p>
            <a:r>
              <a:rPr lang="es-ES" sz="1600" b="1" dirty="0"/>
              <a:t>CREATE (</a:t>
            </a:r>
            <a:r>
              <a:rPr lang="es-ES" sz="1600" b="1" dirty="0" err="1"/>
              <a:t>Fernandez</a:t>
            </a:r>
            <a:r>
              <a:rPr lang="es-ES" sz="1600" b="1" dirty="0"/>
              <a:t>)-[r142:BELONG_TO{Position:"</a:t>
            </a:r>
            <a:r>
              <a:rPr lang="es-ES" sz="1600" b="1" dirty="0" err="1"/>
              <a:t>Member</a:t>
            </a:r>
            <a:r>
              <a:rPr lang="es-ES" sz="1600" b="1" dirty="0"/>
              <a:t>"}]-&gt;(Ubicuo) </a:t>
            </a:r>
            <a:endParaRPr lang="es-ES" sz="1600" b="1" dirty="0" smtClean="0"/>
          </a:p>
          <a:p>
            <a:endParaRPr lang="es-ES" sz="1600" dirty="0"/>
          </a:p>
          <a:p>
            <a:r>
              <a:rPr lang="en-US" sz="1600" b="1" dirty="0"/>
              <a:t>CREATE (Rosales)-[r15:BELONG_TO{</a:t>
            </a:r>
            <a:r>
              <a:rPr lang="en-US" sz="1600" b="1" dirty="0" err="1"/>
              <a:t>Position:"Member</a:t>
            </a:r>
            <a:r>
              <a:rPr lang="en-US" sz="1600" b="1" dirty="0"/>
              <a:t>"}]-&gt;(</a:t>
            </a:r>
            <a:r>
              <a:rPr lang="en-US" sz="1600" b="1" dirty="0" err="1"/>
              <a:t>Ubicuo</a:t>
            </a:r>
            <a:r>
              <a:rPr lang="en-US" sz="1600" b="1" dirty="0"/>
              <a:t>) </a:t>
            </a:r>
            <a:endParaRPr lang="en-US" sz="1600" b="1" dirty="0" smtClean="0"/>
          </a:p>
          <a:p>
            <a:endParaRPr lang="en-US" sz="1600" dirty="0"/>
          </a:p>
          <a:p>
            <a:r>
              <a:rPr lang="en-US" sz="1600" b="1" dirty="0"/>
              <a:t>CREATE (Cortes)-[r162:BELONG_TO{</a:t>
            </a:r>
            <a:r>
              <a:rPr lang="en-US" sz="1600" b="1" dirty="0" err="1"/>
              <a:t>Position:"Member</a:t>
            </a:r>
            <a:r>
              <a:rPr lang="en-US" sz="1600" b="1" dirty="0"/>
              <a:t>"}]-&gt;(</a:t>
            </a:r>
            <a:r>
              <a:rPr lang="en-US" sz="1600" b="1" dirty="0" err="1"/>
              <a:t>Ubicuo</a:t>
            </a:r>
            <a:r>
              <a:rPr lang="en-US" sz="1600" b="1" dirty="0"/>
              <a:t>) </a:t>
            </a:r>
            <a:endParaRPr lang="en-US" sz="1600" b="1" dirty="0" smtClean="0"/>
          </a:p>
          <a:p>
            <a:endParaRPr lang="en-US" sz="1600" dirty="0"/>
          </a:p>
          <a:p>
            <a:r>
              <a:rPr lang="en-US" sz="1600" b="1" dirty="0"/>
              <a:t>CREATE (</a:t>
            </a:r>
            <a:r>
              <a:rPr lang="en-US" sz="1600" b="1" dirty="0" err="1"/>
              <a:t>GoCadiz</a:t>
            </a:r>
            <a:r>
              <a:rPr lang="en-US" sz="1600" b="1" dirty="0"/>
              <a:t>)-[r173:HAVE_TO{Since:"2008"}]-&gt;(Martin) </a:t>
            </a:r>
            <a:endParaRPr lang="es-ES" sz="1600" b="1" dirty="0">
              <a:solidFill>
                <a:schemeClr val="accent1"/>
              </a:solidFill>
              <a:latin typeface="Lora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36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5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251975" y="765794"/>
            <a:ext cx="6462025" cy="37856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/>
              <a:t>CREATE (</a:t>
            </a:r>
            <a:r>
              <a:rPr lang="es-ES" sz="1600" b="1" dirty="0" err="1"/>
              <a:t>GoCadiz</a:t>
            </a:r>
            <a:r>
              <a:rPr lang="es-ES" sz="1600" b="1" dirty="0"/>
              <a:t>)-[r183:HAVE_TO{Since:"2008"}]-&gt;(Ligero) </a:t>
            </a:r>
            <a:endParaRPr lang="es-ES" sz="1600" b="1" dirty="0" smtClean="0"/>
          </a:p>
          <a:p>
            <a:endParaRPr lang="es-ES" sz="1600" dirty="0"/>
          </a:p>
          <a:p>
            <a:r>
              <a:rPr lang="en-US" sz="1600" b="1" dirty="0"/>
              <a:t>CREATE (</a:t>
            </a:r>
            <a:r>
              <a:rPr lang="en-US" sz="1600" b="1" dirty="0" err="1"/>
              <a:t>Ubicuo</a:t>
            </a:r>
            <a:r>
              <a:rPr lang="en-US" sz="1600" b="1" dirty="0"/>
              <a:t>)-[r193:HAVE_TO{Since:"2005"}]-&gt;(Beret) </a:t>
            </a:r>
            <a:endParaRPr lang="en-US" sz="1600" b="1" dirty="0" smtClean="0"/>
          </a:p>
          <a:p>
            <a:endParaRPr lang="en-US" sz="1600" dirty="0"/>
          </a:p>
          <a:p>
            <a:r>
              <a:rPr lang="es-ES" sz="1600" b="1" dirty="0"/>
              <a:t>CREATE (Ubicuo)-[r23:HAVE_TO{Since:"2009"}]-&gt;(Cortes) </a:t>
            </a:r>
            <a:endParaRPr lang="es-ES" sz="1600" b="1" dirty="0" smtClean="0"/>
          </a:p>
          <a:p>
            <a:endParaRPr lang="es-ES" sz="1600" dirty="0"/>
          </a:p>
          <a:p>
            <a:r>
              <a:rPr lang="es-ES" sz="1600" b="1" dirty="0"/>
              <a:t>CREATE (Ubicuo)-[r223:HAVE_TO{Since:"2006"}]-&gt;(</a:t>
            </a:r>
            <a:r>
              <a:rPr lang="es-ES" sz="1600" b="1" dirty="0" err="1"/>
              <a:t>Fernandez</a:t>
            </a:r>
            <a:r>
              <a:rPr lang="es-ES" sz="1600" b="1" dirty="0" smtClean="0"/>
              <a:t>)</a:t>
            </a:r>
          </a:p>
          <a:p>
            <a:r>
              <a:rPr lang="es-ES" sz="1600" b="1" dirty="0" smtClean="0"/>
              <a:t> </a:t>
            </a:r>
            <a:endParaRPr lang="es-ES" sz="1600" dirty="0"/>
          </a:p>
          <a:p>
            <a:r>
              <a:rPr lang="en-US" sz="1600" b="1" dirty="0"/>
              <a:t>CREATE (</a:t>
            </a:r>
            <a:r>
              <a:rPr lang="en-US" sz="1600" b="1" dirty="0" err="1"/>
              <a:t>Ubicuo</a:t>
            </a:r>
            <a:r>
              <a:rPr lang="en-US" sz="1600" b="1" dirty="0"/>
              <a:t>)-[r213:HAVE_TO{Since:"2007"}]-&gt;(Rosales) 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s-ES" sz="1600" b="1" dirty="0"/>
              <a:t>CREATE (Ubicuo)&lt;-[r244:ARRANGE{}]-(T110326F) </a:t>
            </a:r>
            <a:endParaRPr lang="es-ES" sz="1600" b="1" dirty="0" smtClean="0"/>
          </a:p>
          <a:p>
            <a:endParaRPr lang="es-ES" sz="1600" dirty="0"/>
          </a:p>
          <a:p>
            <a:r>
              <a:rPr lang="es-ES" sz="1600" b="1" dirty="0"/>
              <a:t>CREATE (Ubicuo)&lt;-[r254:ARRANGE{}]-(T101030K) </a:t>
            </a:r>
            <a:endParaRPr lang="es-ES" sz="1600" b="1" dirty="0" smtClean="0"/>
          </a:p>
          <a:p>
            <a:endParaRPr lang="es-ES" sz="1600" dirty="0"/>
          </a:p>
          <a:p>
            <a:r>
              <a:rPr lang="es-ES" sz="1600" b="1" dirty="0"/>
              <a:t>CREATE (</a:t>
            </a:r>
            <a:r>
              <a:rPr lang="es-ES" sz="1600" b="1" dirty="0" err="1"/>
              <a:t>GoCadiz</a:t>
            </a:r>
            <a:r>
              <a:rPr lang="es-ES" sz="1600" b="1" dirty="0"/>
              <a:t>)&lt;-[r264:ARRANGE{}]-(T140725A) </a:t>
            </a:r>
            <a:endParaRPr lang="es-ES" sz="1600" b="1" dirty="0">
              <a:solidFill>
                <a:schemeClr val="accent1"/>
              </a:solidFill>
              <a:latin typeface="Lora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37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9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38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D:\Dropbox\Dropbox\trabajo neo 4j\Imagenes\grafo completo\Captura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5" y="1131211"/>
            <a:ext cx="6268021" cy="292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0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39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D:\Dropbox\Dropbox\trabajo neo 4j\Imagenes\grafo completo\Captura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6" y="1069321"/>
            <a:ext cx="6491648" cy="304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5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0" y="172495"/>
            <a:ext cx="223410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Teoría de Grafos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1"/>
                </a:solidFill>
              </a:rPr>
              <a:t>0</a:t>
            </a:r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4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136896" y="2746177"/>
            <a:ext cx="3883024" cy="58421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s-ES" sz="3200" b="1" dirty="0">
                <a:solidFill>
                  <a:schemeClr val="accent3">
                    <a:lumMod val="50000"/>
                  </a:schemeClr>
                </a:solidFill>
                <a:latin typeface="Lora"/>
              </a:rPr>
              <a:t>Grafos </a:t>
            </a:r>
            <a:r>
              <a:rPr lang="es-ES" sz="3200" b="1" dirty="0" smtClean="0">
                <a:solidFill>
                  <a:schemeClr val="accent3">
                    <a:lumMod val="50000"/>
                  </a:schemeClr>
                </a:solidFill>
                <a:latin typeface="Lora"/>
              </a:rPr>
              <a:t>dirigidos</a:t>
            </a:r>
            <a:endParaRPr lang="es-ES" sz="3200" b="1" dirty="0">
              <a:solidFill>
                <a:schemeClr val="accent3">
                  <a:lumMod val="50000"/>
                </a:schemeClr>
              </a:solidFill>
              <a:latin typeface="Lora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36895" y="734221"/>
            <a:ext cx="3883025" cy="58023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s-ES" sz="3200" b="1" dirty="0" smtClean="0">
                <a:solidFill>
                  <a:schemeClr val="accent3">
                    <a:lumMod val="50000"/>
                  </a:schemeClr>
                </a:solidFill>
                <a:latin typeface="Lora"/>
              </a:rPr>
              <a:t>Grafos no dirigidos</a:t>
            </a:r>
            <a:endParaRPr lang="es-ES" sz="3200" b="1" dirty="0">
              <a:solidFill>
                <a:schemeClr val="accent3">
                  <a:lumMod val="50000"/>
                </a:schemeClr>
              </a:solidFill>
              <a:latin typeface="Lora"/>
            </a:endParaRPr>
          </a:p>
        </p:txBody>
      </p:sp>
      <p:grpSp>
        <p:nvGrpSpPr>
          <p:cNvPr id="19" name="Group 41"/>
          <p:cNvGrpSpPr>
            <a:grpSpLocks/>
          </p:cNvGrpSpPr>
          <p:nvPr/>
        </p:nvGrpSpPr>
        <p:grpSpPr bwMode="auto">
          <a:xfrm>
            <a:off x="4279900" y="2992460"/>
            <a:ext cx="2229391" cy="1464767"/>
            <a:chOff x="837" y="1298"/>
            <a:chExt cx="1816" cy="1179"/>
          </a:xfrm>
        </p:grpSpPr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838" y="1298"/>
              <a:ext cx="272" cy="272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dirty="0">
                  <a:latin typeface="Tahoma" pitchFamily="34" charset="0"/>
                </a:rPr>
                <a:t>C</a:t>
              </a:r>
              <a:endParaRPr lang="es-EC" dirty="0">
                <a:latin typeface="Tahoma" pitchFamily="34" charset="0"/>
              </a:endParaRPr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1836" y="1298"/>
              <a:ext cx="272" cy="272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>
                  <a:latin typeface="Tahoma" pitchFamily="34" charset="0"/>
                </a:rPr>
                <a:t>E</a:t>
              </a:r>
              <a:endParaRPr lang="es-EC">
                <a:latin typeface="Tahoma" pitchFamily="34" charset="0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837" y="2205"/>
              <a:ext cx="272" cy="272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>
                  <a:latin typeface="Tahoma" pitchFamily="34" charset="0"/>
                </a:rPr>
                <a:t>D</a:t>
              </a:r>
              <a:endParaRPr lang="es-EC">
                <a:latin typeface="Tahoma" pitchFamily="34" charset="0"/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/>
          </p:nvSpPr>
          <p:spPr bwMode="auto">
            <a:xfrm>
              <a:off x="1383" y="1933"/>
              <a:ext cx="272" cy="272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>
                  <a:latin typeface="Tahoma" pitchFamily="34" charset="0"/>
                </a:rPr>
                <a:t>F</a:t>
              </a:r>
              <a:endParaRPr lang="es-EC">
                <a:latin typeface="Tahoma" pitchFamily="34" charset="0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2381" y="2205"/>
              <a:ext cx="272" cy="272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>
                  <a:latin typeface="Tahoma" pitchFamily="34" charset="0"/>
                </a:rPr>
                <a:t>H</a:t>
              </a:r>
              <a:endParaRPr lang="es-EC">
                <a:latin typeface="Tahoma" pitchFamily="34" charset="0"/>
              </a:endParaRPr>
            </a:p>
          </p:txBody>
        </p:sp>
        <p:cxnSp>
          <p:nvCxnSpPr>
            <p:cNvPr id="25" name="AutoShape 13"/>
            <p:cNvCxnSpPr>
              <a:cxnSpLocks noChangeShapeType="1"/>
              <a:stCxn id="21" idx="2"/>
              <a:endCxn id="20" idx="6"/>
            </p:cNvCxnSpPr>
            <p:nvPr/>
          </p:nvCxnSpPr>
          <p:spPr bwMode="auto">
            <a:xfrm flipH="1">
              <a:off x="1110" y="1434"/>
              <a:ext cx="72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" name="AutoShape 14"/>
            <p:cNvCxnSpPr>
              <a:cxnSpLocks noChangeShapeType="1"/>
              <a:stCxn id="20" idx="4"/>
              <a:endCxn id="22" idx="0"/>
            </p:cNvCxnSpPr>
            <p:nvPr/>
          </p:nvCxnSpPr>
          <p:spPr bwMode="auto">
            <a:xfrm flipH="1">
              <a:off x="973" y="1570"/>
              <a:ext cx="1" cy="6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AutoShape 15"/>
            <p:cNvCxnSpPr>
              <a:cxnSpLocks noChangeShapeType="1"/>
              <a:stCxn id="22" idx="6"/>
              <a:endCxn id="23" idx="3"/>
            </p:cNvCxnSpPr>
            <p:nvPr/>
          </p:nvCxnSpPr>
          <p:spPr bwMode="auto">
            <a:xfrm flipV="1">
              <a:off x="1109" y="2165"/>
              <a:ext cx="314" cy="1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AutoShape 16"/>
            <p:cNvCxnSpPr>
              <a:cxnSpLocks noChangeShapeType="1"/>
              <a:stCxn id="21" idx="4"/>
              <a:endCxn id="24" idx="1"/>
            </p:cNvCxnSpPr>
            <p:nvPr/>
          </p:nvCxnSpPr>
          <p:spPr bwMode="auto">
            <a:xfrm>
              <a:off x="1972" y="1570"/>
              <a:ext cx="449" cy="6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17"/>
            <p:cNvCxnSpPr>
              <a:cxnSpLocks noChangeShapeType="1"/>
              <a:stCxn id="24" idx="0"/>
              <a:endCxn id="21" idx="5"/>
            </p:cNvCxnSpPr>
            <p:nvPr/>
          </p:nvCxnSpPr>
          <p:spPr bwMode="auto">
            <a:xfrm flipH="1" flipV="1">
              <a:off x="2068" y="1530"/>
              <a:ext cx="449" cy="6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0" name="Group 40"/>
          <p:cNvGrpSpPr>
            <a:grpSpLocks/>
          </p:cNvGrpSpPr>
          <p:nvPr/>
        </p:nvGrpSpPr>
        <p:grpSpPr bwMode="auto">
          <a:xfrm>
            <a:off x="4279900" y="708026"/>
            <a:ext cx="2224088" cy="1881187"/>
            <a:chOff x="3844" y="2477"/>
            <a:chExt cx="1168" cy="1185"/>
          </a:xfrm>
        </p:grpSpPr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3889" y="2477"/>
              <a:ext cx="227" cy="227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>
                  <a:latin typeface="Tahoma" pitchFamily="34" charset="0"/>
                </a:rPr>
                <a:t>1</a:t>
              </a:r>
              <a:endParaRPr lang="es-EC">
                <a:latin typeface="Tahoma" pitchFamily="34" charset="0"/>
              </a:endParaRPr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4785" y="2478"/>
              <a:ext cx="227" cy="227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>
                  <a:latin typeface="Tahoma" pitchFamily="34" charset="0"/>
                </a:rPr>
                <a:t>4</a:t>
              </a:r>
              <a:endParaRPr lang="es-EC">
                <a:latin typeface="Tahoma" pitchFamily="34" charset="0"/>
              </a:endParaRPr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4323" y="2981"/>
              <a:ext cx="227" cy="227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>
                  <a:latin typeface="Tahoma" pitchFamily="34" charset="0"/>
                </a:rPr>
                <a:t>5</a:t>
              </a:r>
              <a:endParaRPr lang="es-EC">
                <a:latin typeface="Tahoma" pitchFamily="34" charset="0"/>
              </a:endParaRPr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3844" y="3435"/>
              <a:ext cx="227" cy="227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dirty="0">
                  <a:latin typeface="Tahoma" pitchFamily="34" charset="0"/>
                </a:rPr>
                <a:t>7</a:t>
              </a:r>
              <a:endParaRPr lang="es-EC" dirty="0">
                <a:latin typeface="Tahoma" pitchFamily="34" charset="0"/>
              </a:endParaRPr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4773" y="3433"/>
              <a:ext cx="227" cy="227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>
                  <a:latin typeface="Tahoma" pitchFamily="34" charset="0"/>
                </a:rPr>
                <a:t>9</a:t>
              </a:r>
              <a:endParaRPr lang="es-EC">
                <a:latin typeface="Tahoma" pitchFamily="34" charset="0"/>
              </a:endParaRPr>
            </a:p>
          </p:txBody>
        </p:sp>
        <p:cxnSp>
          <p:nvCxnSpPr>
            <p:cNvPr id="36" name="AutoShape 34"/>
            <p:cNvCxnSpPr>
              <a:cxnSpLocks noChangeShapeType="1"/>
              <a:stCxn id="31" idx="6"/>
              <a:endCxn id="32" idx="2"/>
            </p:cNvCxnSpPr>
            <p:nvPr/>
          </p:nvCxnSpPr>
          <p:spPr bwMode="auto">
            <a:xfrm>
              <a:off x="4116" y="2591"/>
              <a:ext cx="669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AutoShape 35"/>
            <p:cNvCxnSpPr>
              <a:cxnSpLocks noChangeShapeType="1"/>
              <a:stCxn id="31" idx="4"/>
              <a:endCxn id="33" idx="1"/>
            </p:cNvCxnSpPr>
            <p:nvPr/>
          </p:nvCxnSpPr>
          <p:spPr bwMode="auto">
            <a:xfrm>
              <a:off x="4003" y="2704"/>
              <a:ext cx="353" cy="3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8" name="AutoShape 36"/>
            <p:cNvCxnSpPr>
              <a:cxnSpLocks noChangeShapeType="1"/>
              <a:stCxn id="33" idx="3"/>
              <a:endCxn id="34" idx="7"/>
            </p:cNvCxnSpPr>
            <p:nvPr/>
          </p:nvCxnSpPr>
          <p:spPr bwMode="auto">
            <a:xfrm flipH="1">
              <a:off x="4038" y="3175"/>
              <a:ext cx="318" cy="2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9" name="AutoShape 37"/>
            <p:cNvCxnSpPr>
              <a:cxnSpLocks noChangeShapeType="1"/>
              <a:stCxn id="34" idx="6"/>
              <a:endCxn id="35" idx="2"/>
            </p:cNvCxnSpPr>
            <p:nvPr/>
          </p:nvCxnSpPr>
          <p:spPr bwMode="auto">
            <a:xfrm flipV="1">
              <a:off x="4071" y="3547"/>
              <a:ext cx="702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" name="AutoShape 38"/>
            <p:cNvCxnSpPr>
              <a:cxnSpLocks noChangeShapeType="1"/>
              <a:stCxn id="35" idx="0"/>
              <a:endCxn id="32" idx="4"/>
            </p:cNvCxnSpPr>
            <p:nvPr/>
          </p:nvCxnSpPr>
          <p:spPr bwMode="auto">
            <a:xfrm flipV="1">
              <a:off x="4887" y="2705"/>
              <a:ext cx="12" cy="7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41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20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40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D:\Dropbox\Dropbox\trabajo neo 4j\Imagenes\grafo completo\Captura 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4" y="1079044"/>
            <a:ext cx="6426052" cy="302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84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41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D:\Dropbox\Dropbox\trabajo neo 4j\Imagenes\grafo completo\Captura 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94" y="1300816"/>
            <a:ext cx="6577105" cy="30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84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42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D:\Dropbox\Dropbox\trabajo neo 4j\Imagenes\grafo completo\Captura 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5" y="1166614"/>
            <a:ext cx="6767849" cy="31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84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43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D:\Dropbox\Dropbox\trabajo neo 4j\Imagenes\grafo completo\Captura 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43" y="984301"/>
            <a:ext cx="6203914" cy="290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44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D:\Dropbox\Dropbox\trabajo neo 4j\Imagenes\grafo completo\Captura 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3" y="796212"/>
            <a:ext cx="2671957" cy="396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D:\Dropbox\Dropbox\trabajo neo 4j\Imagenes\grafo completo\Captura 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306" y="811588"/>
            <a:ext cx="2499693" cy="393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45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D:\Dropbox\Dropbox\trabajo neo 4j\Imagenes\grafo completo\Captura 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93" y="1322391"/>
            <a:ext cx="6577013" cy="189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236048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Base de datos real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46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D:\Dropbox\Dropbox\trabajo neo 4j\Imagenes\grafo completo\Captura 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300" y="831382"/>
            <a:ext cx="3945199" cy="382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1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9225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Neo4j 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47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2" descr="D:\Dropbox\Dropbox\FbkjM4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367"/>
          <p:cNvSpPr txBox="1">
            <a:spLocks/>
          </p:cNvSpPr>
          <p:nvPr/>
        </p:nvSpPr>
        <p:spPr>
          <a:xfrm>
            <a:off x="822101" y="1839776"/>
            <a:ext cx="5021399" cy="8617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200" lvl="0" indent="-342900">
              <a:spcBef>
                <a:spcPts val="0"/>
              </a:spcBef>
            </a:pPr>
            <a:r>
              <a:rPr lang="es-ES" sz="4400" dirty="0" smtClean="0">
                <a:solidFill>
                  <a:schemeClr val="accent1"/>
                </a:solidFill>
                <a:latin typeface="Lora"/>
                <a:sym typeface="Quattrocento"/>
              </a:rPr>
              <a:t>http</a:t>
            </a:r>
            <a:r>
              <a:rPr lang="es-ES" sz="4400" dirty="0">
                <a:solidFill>
                  <a:schemeClr val="accent1"/>
                </a:solidFill>
                <a:latin typeface="Lora"/>
                <a:sym typeface="Quattrocento"/>
              </a:rPr>
              <a:t>://</a:t>
            </a:r>
            <a:r>
              <a:rPr lang="es-ES" sz="4400" dirty="0" smtClean="0">
                <a:solidFill>
                  <a:schemeClr val="accent1"/>
                </a:solidFill>
                <a:latin typeface="Lora"/>
                <a:sym typeface="Quattrocento"/>
              </a:rPr>
              <a:t>neo4j.com</a:t>
            </a:r>
          </a:p>
        </p:txBody>
      </p:sp>
    </p:spTree>
    <p:extLst>
      <p:ext uri="{BB962C8B-B14F-4D97-AF65-F5344CB8AC3E}">
        <p14:creationId xmlns:p14="http://schemas.microsoft.com/office/powerpoint/2010/main" val="300949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7" name="Shape 102"/>
          <p:cNvSpPr txBox="1">
            <a:spLocks/>
          </p:cNvSpPr>
          <p:nvPr/>
        </p:nvSpPr>
        <p:spPr>
          <a:xfrm>
            <a:off x="576000" y="172495"/>
            <a:ext cx="91082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Indice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1"/>
                </a:solidFill>
              </a:rPr>
              <a:t>0</a:t>
            </a:r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5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4065527293"/>
              </p:ext>
            </p:extLst>
          </p:nvPr>
        </p:nvGraphicFramePr>
        <p:xfrm>
          <a:off x="576000" y="977900"/>
          <a:ext cx="5760000" cy="370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2030386279"/>
              </p:ext>
            </p:extLst>
          </p:nvPr>
        </p:nvGraphicFramePr>
        <p:xfrm>
          <a:off x="661640" y="1159726"/>
          <a:ext cx="5352584" cy="3196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14" name="Rectángulo 13"/>
          <p:cNvSpPr/>
          <p:nvPr/>
        </p:nvSpPr>
        <p:spPr>
          <a:xfrm>
            <a:off x="630574" y="1788841"/>
            <a:ext cx="3918938" cy="6495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000" b="1" dirty="0" smtClean="0"/>
              <a:t>Instalación</a:t>
            </a:r>
            <a:endParaRPr lang="es-ES_tradnl" sz="3000" b="1" dirty="0"/>
          </a:p>
        </p:txBody>
      </p:sp>
      <p:pic>
        <p:nvPicPr>
          <p:cNvPr id="11" name="Picture 2" descr="D:\Dropbox\Dropbox\FbkjM42a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1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142806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Instalación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1"/>
                </a:solidFill>
              </a:rPr>
              <a:t>0</a:t>
            </a:r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6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3074" name="Picture 2" descr="D:\Dropbox\Dropbox\trabajo neo 4j\Imagenes\portada de la pagin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44" y="688015"/>
            <a:ext cx="5983056" cy="380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Dropbox\Dropbox\FbkjM4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37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142806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Instalación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1"/>
                </a:solidFill>
              </a:rPr>
              <a:t>0</a:t>
            </a:r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7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4098" name="Picture 2" descr="D:\Dropbox\Dropbox\trabajo neo 4j\Imagenes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" y="1136650"/>
            <a:ext cx="5858859" cy="224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Dropbox\Dropbox\FbkjM4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57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142806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Instalación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1"/>
                </a:solidFill>
              </a:rPr>
              <a:t>0</a:t>
            </a:r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8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3" descr="D:\Dropbox\Dropbox\trabajo neo 4j\Imagenes\downloa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1" y="793750"/>
            <a:ext cx="6681857" cy="258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Dropbox\Dropbox\FbkjM4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37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7061200" y="2438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cxnSp>
        <p:nvCxnSpPr>
          <p:cNvPr id="11" name="Shape 84"/>
          <p:cNvCxnSpPr/>
          <p:nvPr/>
        </p:nvCxnSpPr>
        <p:spPr>
          <a:xfrm>
            <a:off x="0" y="390295"/>
            <a:ext cx="687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16"/>
          <p:cNvSpPr>
            <a:spLocks noChangeAspect="1"/>
          </p:cNvSpPr>
          <p:nvPr/>
        </p:nvSpPr>
        <p:spPr>
          <a:xfrm>
            <a:off x="136895" y="210295"/>
            <a:ext cx="360049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accent1"/>
              </a:solidFill>
            </a:endParaRPr>
          </a:p>
        </p:txBody>
      </p:sp>
      <p:sp useBgFill="1">
        <p:nvSpPr>
          <p:cNvPr id="14" name="Shape 102"/>
          <p:cNvSpPr txBox="1">
            <a:spLocks/>
          </p:cNvSpPr>
          <p:nvPr/>
        </p:nvSpPr>
        <p:spPr>
          <a:xfrm>
            <a:off x="576001" y="172495"/>
            <a:ext cx="142806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2000" b="1" dirty="0" smtClean="0">
                <a:solidFill>
                  <a:schemeClr val="accent1"/>
                </a:solidFill>
                <a:latin typeface="Lora" panose="020B0604020202020204" charset="0"/>
              </a:rPr>
              <a:t>Instalación</a:t>
            </a:r>
            <a:endParaRPr lang="en" sz="2000" b="1" dirty="0">
              <a:solidFill>
                <a:schemeClr val="accent1"/>
              </a:solidFill>
              <a:latin typeface="Lora" panose="020B0604020202020204" charset="0"/>
            </a:endParaRPr>
          </a:p>
        </p:txBody>
      </p:sp>
      <p:sp>
        <p:nvSpPr>
          <p:cNvPr id="15" name="CuadroTexto 9"/>
          <p:cNvSpPr txBox="1"/>
          <p:nvPr/>
        </p:nvSpPr>
        <p:spPr>
          <a:xfrm>
            <a:off x="6246000" y="4618800"/>
            <a:ext cx="4680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1"/>
                </a:solidFill>
              </a:rPr>
              <a:t>0</a:t>
            </a:r>
            <a:fld id="{8E286A7B-BD4A-4BDB-9CC1-EB0279293CB3}" type="slidenum">
              <a:rPr lang="es-ES" sz="2000" b="1" smtClean="0">
                <a:solidFill>
                  <a:schemeClr val="accent1"/>
                </a:solidFill>
              </a:rPr>
              <a:pPr/>
              <a:t>9</a:t>
            </a:fld>
            <a:endParaRPr lang="es-ES" sz="20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D:\Dropbox\Dropbox\trabajo neo 4j\Imagenes\neo4j star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" t="2189" r="2099" b="3179"/>
          <a:stretch/>
        </p:blipFill>
        <p:spPr bwMode="auto">
          <a:xfrm>
            <a:off x="247650" y="742950"/>
            <a:ext cx="2971800" cy="19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Dropbox\Dropbox\trabajo neo 4j\Imagenes\neo4j esperar unos segundo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2068" r="2239" b="2130"/>
          <a:stretch/>
        </p:blipFill>
        <p:spPr bwMode="auto">
          <a:xfrm>
            <a:off x="3376613" y="2273300"/>
            <a:ext cx="3240087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Dropbox\Dropbox\FbkjM42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95" y="26171"/>
            <a:ext cx="770041" cy="77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6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</TotalTime>
  <Words>1136</Words>
  <Application>Microsoft Office PowerPoint</Application>
  <PresentationFormat>Personalizado</PresentationFormat>
  <Paragraphs>223</Paragraphs>
  <Slides>47</Slides>
  <Notes>46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48" baseType="lpstr">
      <vt:lpstr>Viola template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Story</dc:title>
  <dc:creator>Mot</dc:creator>
  <cp:lastModifiedBy>Juanoide</cp:lastModifiedBy>
  <cp:revision>237</cp:revision>
  <dcterms:modified xsi:type="dcterms:W3CDTF">2016-05-15T15:35:13Z</dcterms:modified>
</cp:coreProperties>
</file>